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28" r:id="rId3"/>
    <p:sldMasterId id="214748372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Karla ExtraBold"/>
      <p:bold r:id="rId34"/>
      <p:boldItalic r:id="rId35"/>
    </p:embeddedFont>
    <p:embeddedFont>
      <p:font typeface="Lemonada"/>
      <p:regular r:id="rId36"/>
      <p:bold r:id="rId37"/>
    </p:embeddedFont>
    <p:embeddedFont>
      <p:font typeface="Fira Sans Extra Condensed Medium"/>
      <p:regular r:id="rId38"/>
      <p:bold r:id="rId39"/>
      <p:italic r:id="rId40"/>
      <p:boldItalic r:id="rId41"/>
    </p:embeddedFont>
    <p:embeddedFont>
      <p:font typeface="Lemonada SemiBold"/>
      <p:regular r:id="rId42"/>
      <p:bold r:id="rId43"/>
    </p:embeddedFont>
    <p:embeddedFont>
      <p:font typeface="Oswald"/>
      <p:regular r:id="rId44"/>
      <p:bold r:id="rId45"/>
    </p:embeddedFont>
    <p:embeddedFont>
      <p:font typeface="Karla"/>
      <p:regular r:id="rId46"/>
      <p:bold r:id="rId47"/>
      <p:italic r:id="rId48"/>
      <p:boldItalic r:id="rId49"/>
    </p:embeddedFont>
    <p:embeddedFont>
      <p:font typeface="Lemonada Medium"/>
      <p:regular r:id="rId50"/>
      <p:bold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FiraSansExtraCondensedMedium-italic.fntdata"/><Relationship Id="rId42" Type="http://schemas.openxmlformats.org/officeDocument/2006/relationships/font" Target="fonts/LemonadaSemiBold-regular.fntdata"/><Relationship Id="rId41" Type="http://schemas.openxmlformats.org/officeDocument/2006/relationships/font" Target="fonts/FiraSansExtraCondensedMedium-boldItalic.fntdata"/><Relationship Id="rId44" Type="http://schemas.openxmlformats.org/officeDocument/2006/relationships/font" Target="fonts/Oswald-regular.fntdata"/><Relationship Id="rId43" Type="http://schemas.openxmlformats.org/officeDocument/2006/relationships/font" Target="fonts/LemonadaSemiBold-bold.fntdata"/><Relationship Id="rId46" Type="http://schemas.openxmlformats.org/officeDocument/2006/relationships/font" Target="fonts/Karla-regular.fntdata"/><Relationship Id="rId45" Type="http://schemas.openxmlformats.org/officeDocument/2006/relationships/font" Target="fonts/Oswa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Karla-italic.fntdata"/><Relationship Id="rId47" Type="http://schemas.openxmlformats.org/officeDocument/2006/relationships/font" Target="fonts/Karla-bold.fntdata"/><Relationship Id="rId49" Type="http://schemas.openxmlformats.org/officeDocument/2006/relationships/font" Target="fonts/Karla-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KarlaExtraBold-boldItalic.fntdata"/><Relationship Id="rId34" Type="http://schemas.openxmlformats.org/officeDocument/2006/relationships/font" Target="fonts/KarlaExtraBold-bold.fntdata"/><Relationship Id="rId37" Type="http://schemas.openxmlformats.org/officeDocument/2006/relationships/font" Target="fonts/Lemonada-bold.fntdata"/><Relationship Id="rId36" Type="http://schemas.openxmlformats.org/officeDocument/2006/relationships/font" Target="fonts/Lemonada-regular.fntdata"/><Relationship Id="rId39" Type="http://schemas.openxmlformats.org/officeDocument/2006/relationships/font" Target="fonts/FiraSansExtraCondensedMedium-bold.fntdata"/><Relationship Id="rId38" Type="http://schemas.openxmlformats.org/officeDocument/2006/relationships/font" Target="fonts/FiraSansExtraCondensedMedium-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LemonadaMedium-bold.fntdata"/><Relationship Id="rId50" Type="http://schemas.openxmlformats.org/officeDocument/2006/relationships/font" Target="fonts/LemonadaMedium-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gif>
</file>

<file path=ppt/media/image3.gi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1" name="Shape 2901"/>
        <p:cNvGrpSpPr/>
        <p:nvPr/>
      </p:nvGrpSpPr>
      <p:grpSpPr>
        <a:xfrm>
          <a:off x="0" y="0"/>
          <a:ext cx="0" cy="0"/>
          <a:chOff x="0" y="0"/>
          <a:chExt cx="0" cy="0"/>
        </a:xfrm>
      </p:grpSpPr>
      <p:sp>
        <p:nvSpPr>
          <p:cNvPr id="2902" name="Google Shape;290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903" name="Google Shape;290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0" name="Shape 3150"/>
        <p:cNvGrpSpPr/>
        <p:nvPr/>
      </p:nvGrpSpPr>
      <p:grpSpPr>
        <a:xfrm>
          <a:off x="0" y="0"/>
          <a:ext cx="0" cy="0"/>
          <a:chOff x="0" y="0"/>
          <a:chExt cx="0" cy="0"/>
        </a:xfrm>
      </p:grpSpPr>
      <p:sp>
        <p:nvSpPr>
          <p:cNvPr id="3151" name="Google Shape;3151;g2cbc639c2b0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2" name="Google Shape;3152;g2cbc639c2b0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8" name="Shape 3158"/>
        <p:cNvGrpSpPr/>
        <p:nvPr/>
      </p:nvGrpSpPr>
      <p:grpSpPr>
        <a:xfrm>
          <a:off x="0" y="0"/>
          <a:ext cx="0" cy="0"/>
          <a:chOff x="0" y="0"/>
          <a:chExt cx="0" cy="0"/>
        </a:xfrm>
      </p:grpSpPr>
      <p:sp>
        <p:nvSpPr>
          <p:cNvPr id="3159" name="Google Shape;3159;g1f589329a2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0" name="Google Shape;3160;g1f589329a2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9" name="Shape 3179"/>
        <p:cNvGrpSpPr/>
        <p:nvPr/>
      </p:nvGrpSpPr>
      <p:grpSpPr>
        <a:xfrm>
          <a:off x="0" y="0"/>
          <a:ext cx="0" cy="0"/>
          <a:chOff x="0" y="0"/>
          <a:chExt cx="0" cy="0"/>
        </a:xfrm>
      </p:grpSpPr>
      <p:sp>
        <p:nvSpPr>
          <p:cNvPr id="3180" name="Google Shape;3180;gaccbb9e9bd_0_1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1" name="Google Shape;3181;gaccbb9e9bd_0_1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5" name="Shape 3185"/>
        <p:cNvGrpSpPr/>
        <p:nvPr/>
      </p:nvGrpSpPr>
      <p:grpSpPr>
        <a:xfrm>
          <a:off x="0" y="0"/>
          <a:ext cx="0" cy="0"/>
          <a:chOff x="0" y="0"/>
          <a:chExt cx="0" cy="0"/>
        </a:xfrm>
      </p:grpSpPr>
      <p:sp>
        <p:nvSpPr>
          <p:cNvPr id="3186" name="Google Shape;3186;g2cbc639c2b0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7" name="Google Shape;3187;g2cbc639c2b0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3" name="Shape 3193"/>
        <p:cNvGrpSpPr/>
        <p:nvPr/>
      </p:nvGrpSpPr>
      <p:grpSpPr>
        <a:xfrm>
          <a:off x="0" y="0"/>
          <a:ext cx="0" cy="0"/>
          <a:chOff x="0" y="0"/>
          <a:chExt cx="0" cy="0"/>
        </a:xfrm>
      </p:grpSpPr>
      <p:sp>
        <p:nvSpPr>
          <p:cNvPr id="3194" name="Google Shape;3194;g1f589329a2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5" name="Google Shape;3195;g1f589329a2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5" name="Shape 3205"/>
        <p:cNvGrpSpPr/>
        <p:nvPr/>
      </p:nvGrpSpPr>
      <p:grpSpPr>
        <a:xfrm>
          <a:off x="0" y="0"/>
          <a:ext cx="0" cy="0"/>
          <a:chOff x="0" y="0"/>
          <a:chExt cx="0" cy="0"/>
        </a:xfrm>
      </p:grpSpPr>
      <p:sp>
        <p:nvSpPr>
          <p:cNvPr id="3206" name="Google Shape;3206;g1f589329a2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7" name="Google Shape;3207;g1f589329a2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8" name="Shape 3218"/>
        <p:cNvGrpSpPr/>
        <p:nvPr/>
      </p:nvGrpSpPr>
      <p:grpSpPr>
        <a:xfrm>
          <a:off x="0" y="0"/>
          <a:ext cx="0" cy="0"/>
          <a:chOff x="0" y="0"/>
          <a:chExt cx="0" cy="0"/>
        </a:xfrm>
      </p:grpSpPr>
      <p:sp>
        <p:nvSpPr>
          <p:cNvPr id="3219" name="Google Shape;3219;g2cbc639c2b0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0" name="Google Shape;3220;g2cbc639c2b0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6" name="Shape 3226"/>
        <p:cNvGrpSpPr/>
        <p:nvPr/>
      </p:nvGrpSpPr>
      <p:grpSpPr>
        <a:xfrm>
          <a:off x="0" y="0"/>
          <a:ext cx="0" cy="0"/>
          <a:chOff x="0" y="0"/>
          <a:chExt cx="0" cy="0"/>
        </a:xfrm>
      </p:grpSpPr>
      <p:sp>
        <p:nvSpPr>
          <p:cNvPr id="3227" name="Google Shape;3227;g1f589329a2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8" name="Google Shape;3228;g1f589329a2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0" name="Shape 3260"/>
        <p:cNvGrpSpPr/>
        <p:nvPr/>
      </p:nvGrpSpPr>
      <p:grpSpPr>
        <a:xfrm>
          <a:off x="0" y="0"/>
          <a:ext cx="0" cy="0"/>
          <a:chOff x="0" y="0"/>
          <a:chExt cx="0" cy="0"/>
        </a:xfrm>
      </p:grpSpPr>
      <p:sp>
        <p:nvSpPr>
          <p:cNvPr id="3261" name="Google Shape;3261;g2cbc639c2b0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2" name="Google Shape;3262;g2cbc639c2b0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8" name="Shape 3268"/>
        <p:cNvGrpSpPr/>
        <p:nvPr/>
      </p:nvGrpSpPr>
      <p:grpSpPr>
        <a:xfrm>
          <a:off x="0" y="0"/>
          <a:ext cx="0" cy="0"/>
          <a:chOff x="0" y="0"/>
          <a:chExt cx="0" cy="0"/>
        </a:xfrm>
      </p:grpSpPr>
      <p:sp>
        <p:nvSpPr>
          <p:cNvPr id="3269" name="Google Shape;3269;gaccbb9e9bd_0_2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0" name="Google Shape;3270;gaccbb9e9bd_0_2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1" name="Shape 2911"/>
        <p:cNvGrpSpPr/>
        <p:nvPr/>
      </p:nvGrpSpPr>
      <p:grpSpPr>
        <a:xfrm>
          <a:off x="0" y="0"/>
          <a:ext cx="0" cy="0"/>
          <a:chOff x="0" y="0"/>
          <a:chExt cx="0" cy="0"/>
        </a:xfrm>
      </p:grpSpPr>
      <p:sp>
        <p:nvSpPr>
          <p:cNvPr id="2912" name="Google Shape;2912;gaccbb9e9bd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3" name="Google Shape;2913;gaccbb9e9bd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7" name="Shape 3307"/>
        <p:cNvGrpSpPr/>
        <p:nvPr/>
      </p:nvGrpSpPr>
      <p:grpSpPr>
        <a:xfrm>
          <a:off x="0" y="0"/>
          <a:ext cx="0" cy="0"/>
          <a:chOff x="0" y="0"/>
          <a:chExt cx="0" cy="0"/>
        </a:xfrm>
      </p:grpSpPr>
      <p:sp>
        <p:nvSpPr>
          <p:cNvPr id="3308" name="Google Shape;3308;g2cbc639c2b0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9" name="Google Shape;3309;g2cbc639c2b0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5" name="Shape 3315"/>
        <p:cNvGrpSpPr/>
        <p:nvPr/>
      </p:nvGrpSpPr>
      <p:grpSpPr>
        <a:xfrm>
          <a:off x="0" y="0"/>
          <a:ext cx="0" cy="0"/>
          <a:chOff x="0" y="0"/>
          <a:chExt cx="0" cy="0"/>
        </a:xfrm>
      </p:grpSpPr>
      <p:sp>
        <p:nvSpPr>
          <p:cNvPr id="3316" name="Google Shape;3316;g1f589329a2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7" name="Google Shape;3317;g1f589329a2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6" name="Shape 3326"/>
        <p:cNvGrpSpPr/>
        <p:nvPr/>
      </p:nvGrpSpPr>
      <p:grpSpPr>
        <a:xfrm>
          <a:off x="0" y="0"/>
          <a:ext cx="0" cy="0"/>
          <a:chOff x="0" y="0"/>
          <a:chExt cx="0" cy="0"/>
        </a:xfrm>
      </p:grpSpPr>
      <p:sp>
        <p:nvSpPr>
          <p:cNvPr id="3327" name="Google Shape;3327;gaccbb9e9bd_0_1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8" name="Google Shape;3328;gaccbb9e9bd_0_1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7" name="Shape 3397"/>
        <p:cNvGrpSpPr/>
        <p:nvPr/>
      </p:nvGrpSpPr>
      <p:grpSpPr>
        <a:xfrm>
          <a:off x="0" y="0"/>
          <a:ext cx="0" cy="0"/>
          <a:chOff x="0" y="0"/>
          <a:chExt cx="0" cy="0"/>
        </a:xfrm>
      </p:grpSpPr>
      <p:sp>
        <p:nvSpPr>
          <p:cNvPr id="3398" name="Google Shape;3398;g2cbc639c2b0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9" name="Google Shape;3399;g2cbc639c2b0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5" name="Shape 3405"/>
        <p:cNvGrpSpPr/>
        <p:nvPr/>
      </p:nvGrpSpPr>
      <p:grpSpPr>
        <a:xfrm>
          <a:off x="0" y="0"/>
          <a:ext cx="0" cy="0"/>
          <a:chOff x="0" y="0"/>
          <a:chExt cx="0" cy="0"/>
        </a:xfrm>
      </p:grpSpPr>
      <p:sp>
        <p:nvSpPr>
          <p:cNvPr id="3406" name="Google Shape;3406;g1f589329a2c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7" name="Google Shape;3407;g1f589329a2c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6" name="Shape 3426"/>
        <p:cNvGrpSpPr/>
        <p:nvPr/>
      </p:nvGrpSpPr>
      <p:grpSpPr>
        <a:xfrm>
          <a:off x="0" y="0"/>
          <a:ext cx="0" cy="0"/>
          <a:chOff x="0" y="0"/>
          <a:chExt cx="0" cy="0"/>
        </a:xfrm>
      </p:grpSpPr>
      <p:sp>
        <p:nvSpPr>
          <p:cNvPr id="3427" name="Google Shape;3427;g2cbc639c2b0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8" name="Google Shape;3428;g2cbc639c2b0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4" name="Shape 3434"/>
        <p:cNvGrpSpPr/>
        <p:nvPr/>
      </p:nvGrpSpPr>
      <p:grpSpPr>
        <a:xfrm>
          <a:off x="0" y="0"/>
          <a:ext cx="0" cy="0"/>
          <a:chOff x="0" y="0"/>
          <a:chExt cx="0" cy="0"/>
        </a:xfrm>
      </p:grpSpPr>
      <p:sp>
        <p:nvSpPr>
          <p:cNvPr id="3435" name="Google Shape;3435;gaccbb9e9bd_0_3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6" name="Google Shape;3436;gaccbb9e9bd_0_3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7" name="Shape 3457"/>
        <p:cNvGrpSpPr/>
        <p:nvPr/>
      </p:nvGrpSpPr>
      <p:grpSpPr>
        <a:xfrm>
          <a:off x="0" y="0"/>
          <a:ext cx="0" cy="0"/>
          <a:chOff x="0" y="0"/>
          <a:chExt cx="0" cy="0"/>
        </a:xfrm>
      </p:grpSpPr>
      <p:sp>
        <p:nvSpPr>
          <p:cNvPr id="3458" name="Google Shape;3458;gaccbb9e9bd_0_5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9" name="Google Shape;3459;gaccbb9e9bd_0_5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3" name="Shape 3463"/>
        <p:cNvGrpSpPr/>
        <p:nvPr/>
      </p:nvGrpSpPr>
      <p:grpSpPr>
        <a:xfrm>
          <a:off x="0" y="0"/>
          <a:ext cx="0" cy="0"/>
          <a:chOff x="0" y="0"/>
          <a:chExt cx="0" cy="0"/>
        </a:xfrm>
      </p:grpSpPr>
      <p:sp>
        <p:nvSpPr>
          <p:cNvPr id="3464" name="Google Shape;3464;g2cc9ac094b7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5" name="Google Shape;3465;g2cc9ac094b7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6" name="Shape 2956"/>
        <p:cNvGrpSpPr/>
        <p:nvPr/>
      </p:nvGrpSpPr>
      <p:grpSpPr>
        <a:xfrm>
          <a:off x="0" y="0"/>
          <a:ext cx="0" cy="0"/>
          <a:chOff x="0" y="0"/>
          <a:chExt cx="0" cy="0"/>
        </a:xfrm>
      </p:grpSpPr>
      <p:sp>
        <p:nvSpPr>
          <p:cNvPr id="2957" name="Google Shape;2957;gaccbb9e9bd_0_1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8" name="Google Shape;2958;gaccbb9e9bd_0_1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4" name="Shape 2964"/>
        <p:cNvGrpSpPr/>
        <p:nvPr/>
      </p:nvGrpSpPr>
      <p:grpSpPr>
        <a:xfrm>
          <a:off x="0" y="0"/>
          <a:ext cx="0" cy="0"/>
          <a:chOff x="0" y="0"/>
          <a:chExt cx="0" cy="0"/>
        </a:xfrm>
      </p:grpSpPr>
      <p:sp>
        <p:nvSpPr>
          <p:cNvPr id="2965" name="Google Shape;2965;gaccbb9e9bd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6" name="Google Shape;2966;gaccbb9e9bd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3" name="Shape 2983"/>
        <p:cNvGrpSpPr/>
        <p:nvPr/>
      </p:nvGrpSpPr>
      <p:grpSpPr>
        <a:xfrm>
          <a:off x="0" y="0"/>
          <a:ext cx="0" cy="0"/>
          <a:chOff x="0" y="0"/>
          <a:chExt cx="0" cy="0"/>
        </a:xfrm>
      </p:grpSpPr>
      <p:sp>
        <p:nvSpPr>
          <p:cNvPr id="2984" name="Google Shape;2984;gaccbb9e9bd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5" name="Google Shape;2985;gaccbb9e9bd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4" name="Shape 3004"/>
        <p:cNvGrpSpPr/>
        <p:nvPr/>
      </p:nvGrpSpPr>
      <p:grpSpPr>
        <a:xfrm>
          <a:off x="0" y="0"/>
          <a:ext cx="0" cy="0"/>
          <a:chOff x="0" y="0"/>
          <a:chExt cx="0" cy="0"/>
        </a:xfrm>
      </p:grpSpPr>
      <p:sp>
        <p:nvSpPr>
          <p:cNvPr id="3005" name="Google Shape;3005;gaccbb9e9bd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6" name="Google Shape;3006;gaccbb9e9bd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0" name="Shape 3030"/>
        <p:cNvGrpSpPr/>
        <p:nvPr/>
      </p:nvGrpSpPr>
      <p:grpSpPr>
        <a:xfrm>
          <a:off x="0" y="0"/>
          <a:ext cx="0" cy="0"/>
          <a:chOff x="0" y="0"/>
          <a:chExt cx="0" cy="0"/>
        </a:xfrm>
      </p:grpSpPr>
      <p:sp>
        <p:nvSpPr>
          <p:cNvPr id="3031" name="Google Shape;3031;gaccbb9e9bd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2" name="Google Shape;3032;gaccbb9e9bd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9" name="Shape 3109"/>
        <p:cNvGrpSpPr/>
        <p:nvPr/>
      </p:nvGrpSpPr>
      <p:grpSpPr>
        <a:xfrm>
          <a:off x="0" y="0"/>
          <a:ext cx="0" cy="0"/>
          <a:chOff x="0" y="0"/>
          <a:chExt cx="0" cy="0"/>
        </a:xfrm>
      </p:grpSpPr>
      <p:sp>
        <p:nvSpPr>
          <p:cNvPr id="3110" name="Google Shape;3110;g2cbc639c2b0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1" name="Google Shape;3111;g2cbc639c2b0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7" name="Shape 3117"/>
        <p:cNvGrpSpPr/>
        <p:nvPr/>
      </p:nvGrpSpPr>
      <p:grpSpPr>
        <a:xfrm>
          <a:off x="0" y="0"/>
          <a:ext cx="0" cy="0"/>
          <a:chOff x="0" y="0"/>
          <a:chExt cx="0" cy="0"/>
        </a:xfrm>
      </p:grpSpPr>
      <p:sp>
        <p:nvSpPr>
          <p:cNvPr id="3118" name="Google Shape;3118;gaccbb9e9bd_0_1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9" name="Google Shape;3119;gaccbb9e9bd_0_1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flipH="1">
            <a:off x="3197055" y="91898"/>
            <a:ext cx="5158200" cy="19959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6000"/>
              <a:buNone/>
              <a:defRPr sz="5200">
                <a:solidFill>
                  <a:schemeClr val="accent1"/>
                </a:solidFill>
              </a:defRPr>
            </a:lvl1pPr>
            <a:lvl2pPr lvl="1" rtl="0" algn="ctr">
              <a:spcBef>
                <a:spcPts val="0"/>
              </a:spcBef>
              <a:spcAft>
                <a:spcPts val="0"/>
              </a:spcAft>
              <a:buClr>
                <a:schemeClr val="lt2"/>
              </a:buClr>
              <a:buSzPts val="5200"/>
              <a:buNone/>
              <a:defRPr sz="5200">
                <a:solidFill>
                  <a:schemeClr val="lt2"/>
                </a:solidFill>
              </a:defRPr>
            </a:lvl2pPr>
            <a:lvl3pPr lvl="2" rtl="0" algn="ctr">
              <a:spcBef>
                <a:spcPts val="0"/>
              </a:spcBef>
              <a:spcAft>
                <a:spcPts val="0"/>
              </a:spcAft>
              <a:buClr>
                <a:schemeClr val="lt2"/>
              </a:buClr>
              <a:buSzPts val="5200"/>
              <a:buNone/>
              <a:defRPr sz="5200">
                <a:solidFill>
                  <a:schemeClr val="lt2"/>
                </a:solidFill>
              </a:defRPr>
            </a:lvl3pPr>
            <a:lvl4pPr lvl="3" rtl="0" algn="ctr">
              <a:spcBef>
                <a:spcPts val="0"/>
              </a:spcBef>
              <a:spcAft>
                <a:spcPts val="0"/>
              </a:spcAft>
              <a:buClr>
                <a:schemeClr val="lt2"/>
              </a:buClr>
              <a:buSzPts val="5200"/>
              <a:buNone/>
              <a:defRPr sz="5200">
                <a:solidFill>
                  <a:schemeClr val="lt2"/>
                </a:solidFill>
              </a:defRPr>
            </a:lvl4pPr>
            <a:lvl5pPr lvl="4" rtl="0" algn="ctr">
              <a:spcBef>
                <a:spcPts val="0"/>
              </a:spcBef>
              <a:spcAft>
                <a:spcPts val="0"/>
              </a:spcAft>
              <a:buClr>
                <a:schemeClr val="lt2"/>
              </a:buClr>
              <a:buSzPts val="5200"/>
              <a:buNone/>
              <a:defRPr sz="5200">
                <a:solidFill>
                  <a:schemeClr val="lt2"/>
                </a:solidFill>
              </a:defRPr>
            </a:lvl5pPr>
            <a:lvl6pPr lvl="5" rtl="0" algn="ctr">
              <a:spcBef>
                <a:spcPts val="0"/>
              </a:spcBef>
              <a:spcAft>
                <a:spcPts val="0"/>
              </a:spcAft>
              <a:buClr>
                <a:schemeClr val="lt2"/>
              </a:buClr>
              <a:buSzPts val="5200"/>
              <a:buNone/>
              <a:defRPr sz="5200">
                <a:solidFill>
                  <a:schemeClr val="lt2"/>
                </a:solidFill>
              </a:defRPr>
            </a:lvl6pPr>
            <a:lvl7pPr lvl="6" rtl="0" algn="ctr">
              <a:spcBef>
                <a:spcPts val="0"/>
              </a:spcBef>
              <a:spcAft>
                <a:spcPts val="0"/>
              </a:spcAft>
              <a:buClr>
                <a:schemeClr val="lt2"/>
              </a:buClr>
              <a:buSzPts val="5200"/>
              <a:buNone/>
              <a:defRPr sz="5200">
                <a:solidFill>
                  <a:schemeClr val="lt2"/>
                </a:solidFill>
              </a:defRPr>
            </a:lvl7pPr>
            <a:lvl8pPr lvl="7" rtl="0" algn="ctr">
              <a:spcBef>
                <a:spcPts val="0"/>
              </a:spcBef>
              <a:spcAft>
                <a:spcPts val="0"/>
              </a:spcAft>
              <a:buClr>
                <a:schemeClr val="lt2"/>
              </a:buClr>
              <a:buSzPts val="5200"/>
              <a:buNone/>
              <a:defRPr sz="5200">
                <a:solidFill>
                  <a:schemeClr val="lt2"/>
                </a:solidFill>
              </a:defRPr>
            </a:lvl8pPr>
            <a:lvl9pPr lvl="8" rtl="0" algn="ctr">
              <a:spcBef>
                <a:spcPts val="0"/>
              </a:spcBef>
              <a:spcAft>
                <a:spcPts val="0"/>
              </a:spcAft>
              <a:buClr>
                <a:schemeClr val="lt2"/>
              </a:buClr>
              <a:buSzPts val="5200"/>
              <a:buNone/>
              <a:defRPr sz="5200">
                <a:solidFill>
                  <a:schemeClr val="lt2"/>
                </a:solidFill>
              </a:defRPr>
            </a:lvl9pPr>
          </a:lstStyle>
          <a:p/>
        </p:txBody>
      </p:sp>
      <p:sp>
        <p:nvSpPr>
          <p:cNvPr id="10" name="Google Shape;10;p2"/>
          <p:cNvSpPr txBox="1"/>
          <p:nvPr>
            <p:ph idx="1" type="subTitle"/>
          </p:nvPr>
        </p:nvSpPr>
        <p:spPr>
          <a:xfrm flipH="1">
            <a:off x="4077555" y="2013375"/>
            <a:ext cx="4277700" cy="67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400"/>
              <a:buNone/>
              <a:defRPr sz="1600">
                <a:solidFill>
                  <a:srgbClr val="000955"/>
                </a:solidFill>
              </a:defRPr>
            </a:lvl1pPr>
            <a:lvl2pPr lvl="1" rtl="0" algn="ctr">
              <a:lnSpc>
                <a:spcPct val="100000"/>
              </a:lnSpc>
              <a:spcBef>
                <a:spcPts val="0"/>
              </a:spcBef>
              <a:spcAft>
                <a:spcPts val="0"/>
              </a:spcAft>
              <a:buClr>
                <a:schemeClr val="lt2"/>
              </a:buClr>
              <a:buSzPts val="1400"/>
              <a:buNone/>
              <a:defRPr sz="1400">
                <a:solidFill>
                  <a:schemeClr val="lt2"/>
                </a:solidFill>
              </a:defRPr>
            </a:lvl2pPr>
            <a:lvl3pPr lvl="2" rtl="0" algn="ctr">
              <a:lnSpc>
                <a:spcPct val="100000"/>
              </a:lnSpc>
              <a:spcBef>
                <a:spcPts val="0"/>
              </a:spcBef>
              <a:spcAft>
                <a:spcPts val="0"/>
              </a:spcAft>
              <a:buClr>
                <a:schemeClr val="lt2"/>
              </a:buClr>
              <a:buSzPts val="1400"/>
              <a:buNone/>
              <a:defRPr sz="1400">
                <a:solidFill>
                  <a:schemeClr val="lt2"/>
                </a:solidFill>
              </a:defRPr>
            </a:lvl3pPr>
            <a:lvl4pPr lvl="3" rtl="0" algn="ctr">
              <a:lnSpc>
                <a:spcPct val="100000"/>
              </a:lnSpc>
              <a:spcBef>
                <a:spcPts val="0"/>
              </a:spcBef>
              <a:spcAft>
                <a:spcPts val="0"/>
              </a:spcAft>
              <a:buClr>
                <a:schemeClr val="lt2"/>
              </a:buClr>
              <a:buSzPts val="1400"/>
              <a:buNone/>
              <a:defRPr sz="1400">
                <a:solidFill>
                  <a:schemeClr val="lt2"/>
                </a:solidFill>
              </a:defRPr>
            </a:lvl4pPr>
            <a:lvl5pPr lvl="4" rtl="0" algn="ctr">
              <a:lnSpc>
                <a:spcPct val="100000"/>
              </a:lnSpc>
              <a:spcBef>
                <a:spcPts val="0"/>
              </a:spcBef>
              <a:spcAft>
                <a:spcPts val="0"/>
              </a:spcAft>
              <a:buClr>
                <a:schemeClr val="lt2"/>
              </a:buClr>
              <a:buSzPts val="1400"/>
              <a:buNone/>
              <a:defRPr sz="1400">
                <a:solidFill>
                  <a:schemeClr val="lt2"/>
                </a:solidFill>
              </a:defRPr>
            </a:lvl5pPr>
            <a:lvl6pPr lvl="5" rtl="0" algn="ctr">
              <a:lnSpc>
                <a:spcPct val="100000"/>
              </a:lnSpc>
              <a:spcBef>
                <a:spcPts val="0"/>
              </a:spcBef>
              <a:spcAft>
                <a:spcPts val="0"/>
              </a:spcAft>
              <a:buClr>
                <a:schemeClr val="lt2"/>
              </a:buClr>
              <a:buSzPts val="1400"/>
              <a:buNone/>
              <a:defRPr sz="1400">
                <a:solidFill>
                  <a:schemeClr val="lt2"/>
                </a:solidFill>
              </a:defRPr>
            </a:lvl6pPr>
            <a:lvl7pPr lvl="6" rtl="0" algn="ctr">
              <a:lnSpc>
                <a:spcPct val="100000"/>
              </a:lnSpc>
              <a:spcBef>
                <a:spcPts val="0"/>
              </a:spcBef>
              <a:spcAft>
                <a:spcPts val="0"/>
              </a:spcAft>
              <a:buClr>
                <a:schemeClr val="lt2"/>
              </a:buClr>
              <a:buSzPts val="1400"/>
              <a:buNone/>
              <a:defRPr sz="1400">
                <a:solidFill>
                  <a:schemeClr val="lt2"/>
                </a:solidFill>
              </a:defRPr>
            </a:lvl7pPr>
            <a:lvl8pPr lvl="7" rtl="0" algn="ctr">
              <a:lnSpc>
                <a:spcPct val="100000"/>
              </a:lnSpc>
              <a:spcBef>
                <a:spcPts val="0"/>
              </a:spcBef>
              <a:spcAft>
                <a:spcPts val="0"/>
              </a:spcAft>
              <a:buClr>
                <a:schemeClr val="lt2"/>
              </a:buClr>
              <a:buSzPts val="1400"/>
              <a:buNone/>
              <a:defRPr sz="1400">
                <a:solidFill>
                  <a:schemeClr val="lt2"/>
                </a:solidFill>
              </a:defRPr>
            </a:lvl8pPr>
            <a:lvl9pPr lvl="8" rtl="0" algn="ctr">
              <a:lnSpc>
                <a:spcPct val="100000"/>
              </a:lnSpc>
              <a:spcBef>
                <a:spcPts val="0"/>
              </a:spcBef>
              <a:spcAft>
                <a:spcPts val="0"/>
              </a:spcAft>
              <a:buClr>
                <a:schemeClr val="lt2"/>
              </a:buClr>
              <a:buSzPts val="1400"/>
              <a:buNone/>
              <a:defRPr sz="1400">
                <a:solidFill>
                  <a:schemeClr val="lt2"/>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53" name="Shape 353"/>
        <p:cNvGrpSpPr/>
        <p:nvPr/>
      </p:nvGrpSpPr>
      <p:grpSpPr>
        <a:xfrm>
          <a:off x="0" y="0"/>
          <a:ext cx="0" cy="0"/>
          <a:chOff x="0" y="0"/>
          <a:chExt cx="0" cy="0"/>
        </a:xfrm>
      </p:grpSpPr>
      <p:sp>
        <p:nvSpPr>
          <p:cNvPr id="354" name="Google Shape;354;p11"/>
          <p:cNvSpPr txBox="1"/>
          <p:nvPr>
            <p:ph hasCustomPrompt="1" type="title"/>
          </p:nvPr>
        </p:nvSpPr>
        <p:spPr>
          <a:xfrm>
            <a:off x="1050375" y="1213975"/>
            <a:ext cx="4717500" cy="1093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2000"/>
              <a:buNone/>
              <a:defRPr sz="72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55" name="Google Shape;355;p11"/>
          <p:cNvSpPr txBox="1"/>
          <p:nvPr>
            <p:ph idx="2"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6" name="Google Shape;356;p11"/>
          <p:cNvSpPr txBox="1"/>
          <p:nvPr>
            <p:ph idx="1" type="subTitle"/>
          </p:nvPr>
        </p:nvSpPr>
        <p:spPr>
          <a:xfrm>
            <a:off x="1050375" y="2165442"/>
            <a:ext cx="4717500" cy="631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357" name="Google Shape;357;p11"/>
          <p:cNvSpPr txBox="1"/>
          <p:nvPr>
            <p:ph hasCustomPrompt="1" idx="3" type="title"/>
          </p:nvPr>
        </p:nvSpPr>
        <p:spPr>
          <a:xfrm>
            <a:off x="1050375" y="3132650"/>
            <a:ext cx="4717500" cy="1190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2000"/>
              <a:buNone/>
              <a:defRPr sz="72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58" name="Google Shape;358;p11"/>
          <p:cNvSpPr txBox="1"/>
          <p:nvPr>
            <p:ph idx="4" type="subTitle"/>
          </p:nvPr>
        </p:nvSpPr>
        <p:spPr>
          <a:xfrm>
            <a:off x="1050375" y="4181375"/>
            <a:ext cx="4717500" cy="631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359" name="Google Shape;359;p11"/>
          <p:cNvSpPr/>
          <p:nvPr/>
        </p:nvSpPr>
        <p:spPr>
          <a:xfrm>
            <a:off x="8365751" y="3463651"/>
            <a:ext cx="1256986" cy="1349526"/>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1"/>
          <p:cNvSpPr/>
          <p:nvPr/>
        </p:nvSpPr>
        <p:spPr>
          <a:xfrm>
            <a:off x="-500275" y="393400"/>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1"/>
          <p:cNvSpPr/>
          <p:nvPr/>
        </p:nvSpPr>
        <p:spPr>
          <a:xfrm>
            <a:off x="520470" y="918331"/>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1"/>
          <p:cNvSpPr/>
          <p:nvPr/>
        </p:nvSpPr>
        <p:spPr>
          <a:xfrm>
            <a:off x="-156275" y="1024661"/>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1"/>
          <p:cNvSpPr/>
          <p:nvPr/>
        </p:nvSpPr>
        <p:spPr>
          <a:xfrm>
            <a:off x="164121" y="597209"/>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1"/>
          <p:cNvSpPr/>
          <p:nvPr/>
        </p:nvSpPr>
        <p:spPr>
          <a:xfrm>
            <a:off x="382608" y="1348729"/>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 name="Google Shape;365;p11"/>
          <p:cNvGrpSpPr/>
          <p:nvPr/>
        </p:nvGrpSpPr>
        <p:grpSpPr>
          <a:xfrm>
            <a:off x="7901459" y="4373498"/>
            <a:ext cx="1185762" cy="629162"/>
            <a:chOff x="238125" y="2760550"/>
            <a:chExt cx="528650" cy="280500"/>
          </a:xfrm>
        </p:grpSpPr>
        <p:sp>
          <p:nvSpPr>
            <p:cNvPr id="366" name="Google Shape;366;p11"/>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1"/>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11"/>
            <p:cNvGrpSpPr/>
            <p:nvPr/>
          </p:nvGrpSpPr>
          <p:grpSpPr>
            <a:xfrm>
              <a:off x="238125" y="2760550"/>
              <a:ext cx="528650" cy="279275"/>
              <a:chOff x="238125" y="2760550"/>
              <a:chExt cx="528650" cy="279275"/>
            </a:xfrm>
          </p:grpSpPr>
          <p:sp>
            <p:nvSpPr>
              <p:cNvPr id="369" name="Google Shape;369;p11"/>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1"/>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1"/>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1"/>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 name="Google Shape;373;p11"/>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1"/>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1"/>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11"/>
          <p:cNvGrpSpPr/>
          <p:nvPr/>
        </p:nvGrpSpPr>
        <p:grpSpPr>
          <a:xfrm>
            <a:off x="7780300" y="2433135"/>
            <a:ext cx="1209279" cy="1520965"/>
            <a:chOff x="632000" y="3011150"/>
            <a:chExt cx="212225" cy="266925"/>
          </a:xfrm>
        </p:grpSpPr>
        <p:sp>
          <p:nvSpPr>
            <p:cNvPr id="377" name="Google Shape;377;p11"/>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1"/>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1"/>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1"/>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1"/>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1"/>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1"/>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1"/>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1"/>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1"/>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1"/>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1"/>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1"/>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90" name="Shape 39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
    <p:spTree>
      <p:nvGrpSpPr>
        <p:cNvPr id="391" name="Shape 39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392" name="Shape 392"/>
        <p:cNvGrpSpPr/>
        <p:nvPr/>
      </p:nvGrpSpPr>
      <p:grpSpPr>
        <a:xfrm>
          <a:off x="0" y="0"/>
          <a:ext cx="0" cy="0"/>
          <a:chOff x="0" y="0"/>
          <a:chExt cx="0" cy="0"/>
        </a:xfrm>
      </p:grpSpPr>
      <p:sp>
        <p:nvSpPr>
          <p:cNvPr id="393" name="Google Shape;393;p14"/>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4" name="Google Shape;394;p14"/>
          <p:cNvSpPr/>
          <p:nvPr/>
        </p:nvSpPr>
        <p:spPr>
          <a:xfrm>
            <a:off x="8013839" y="1560614"/>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4"/>
          <p:cNvSpPr/>
          <p:nvPr/>
        </p:nvSpPr>
        <p:spPr>
          <a:xfrm>
            <a:off x="-671252" y="3624349"/>
            <a:ext cx="1271648" cy="817867"/>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 name="Google Shape;396;p14"/>
          <p:cNvGrpSpPr/>
          <p:nvPr/>
        </p:nvGrpSpPr>
        <p:grpSpPr>
          <a:xfrm rot="2339735">
            <a:off x="-195959" y="3125800"/>
            <a:ext cx="1197497" cy="635388"/>
            <a:chOff x="238125" y="2760550"/>
            <a:chExt cx="528650" cy="280500"/>
          </a:xfrm>
        </p:grpSpPr>
        <p:sp>
          <p:nvSpPr>
            <p:cNvPr id="397" name="Google Shape;397;p1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4"/>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14"/>
            <p:cNvGrpSpPr/>
            <p:nvPr/>
          </p:nvGrpSpPr>
          <p:grpSpPr>
            <a:xfrm>
              <a:off x="238125" y="2760550"/>
              <a:ext cx="528650" cy="279275"/>
              <a:chOff x="238125" y="2760550"/>
              <a:chExt cx="528650" cy="279275"/>
            </a:xfrm>
          </p:grpSpPr>
          <p:sp>
            <p:nvSpPr>
              <p:cNvPr id="400" name="Google Shape;400;p1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4"/>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 name="Google Shape;404;p1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4"/>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4"/>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14"/>
          <p:cNvGrpSpPr/>
          <p:nvPr/>
        </p:nvGrpSpPr>
        <p:grpSpPr>
          <a:xfrm>
            <a:off x="-262487" y="1999235"/>
            <a:ext cx="699897" cy="880292"/>
            <a:chOff x="632000" y="3011150"/>
            <a:chExt cx="212225" cy="266925"/>
          </a:xfrm>
        </p:grpSpPr>
        <p:sp>
          <p:nvSpPr>
            <p:cNvPr id="408" name="Google Shape;408;p14"/>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4"/>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4"/>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4"/>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4"/>
            <p:cNvSpPr/>
            <p:nvPr/>
          </p:nvSpPr>
          <p:spPr>
            <a:xfrm>
              <a:off x="649075" y="3152000"/>
              <a:ext cx="25" cy="2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4"/>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4"/>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4"/>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4"/>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4"/>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4"/>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4"/>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4"/>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14"/>
          <p:cNvGrpSpPr/>
          <p:nvPr/>
        </p:nvGrpSpPr>
        <p:grpSpPr>
          <a:xfrm>
            <a:off x="8423988" y="2263885"/>
            <a:ext cx="699897" cy="880292"/>
            <a:chOff x="632000" y="3011150"/>
            <a:chExt cx="212225" cy="266925"/>
          </a:xfrm>
        </p:grpSpPr>
        <p:sp>
          <p:nvSpPr>
            <p:cNvPr id="422" name="Google Shape;422;p14"/>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4"/>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4"/>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4"/>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4"/>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4"/>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4"/>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4"/>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4"/>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4"/>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4"/>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4"/>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4"/>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 name="Google Shape;435;p14"/>
          <p:cNvSpPr/>
          <p:nvPr/>
        </p:nvSpPr>
        <p:spPr>
          <a:xfrm>
            <a:off x="8588615" y="924148"/>
            <a:ext cx="523422" cy="35839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4"/>
          <p:cNvSpPr/>
          <p:nvPr/>
        </p:nvSpPr>
        <p:spPr>
          <a:xfrm>
            <a:off x="8123600" y="604170"/>
            <a:ext cx="543624" cy="36753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4"/>
          <p:cNvSpPr/>
          <p:nvPr/>
        </p:nvSpPr>
        <p:spPr>
          <a:xfrm>
            <a:off x="7952867" y="1205017"/>
            <a:ext cx="528290" cy="44023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14"/>
          <p:cNvGrpSpPr/>
          <p:nvPr/>
        </p:nvGrpSpPr>
        <p:grpSpPr>
          <a:xfrm rot="-9582679">
            <a:off x="8351105" y="3446991"/>
            <a:ext cx="998450" cy="529774"/>
            <a:chOff x="238125" y="2760550"/>
            <a:chExt cx="528650" cy="280500"/>
          </a:xfrm>
        </p:grpSpPr>
        <p:sp>
          <p:nvSpPr>
            <p:cNvPr id="439" name="Google Shape;439;p1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4"/>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 name="Google Shape;441;p14"/>
            <p:cNvGrpSpPr/>
            <p:nvPr/>
          </p:nvGrpSpPr>
          <p:grpSpPr>
            <a:xfrm>
              <a:off x="238125" y="2760550"/>
              <a:ext cx="528650" cy="279275"/>
              <a:chOff x="238125" y="2760550"/>
              <a:chExt cx="528650" cy="279275"/>
            </a:xfrm>
          </p:grpSpPr>
          <p:sp>
            <p:nvSpPr>
              <p:cNvPr id="442" name="Google Shape;442;p1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4"/>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1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4"/>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14"/>
          <p:cNvSpPr txBox="1"/>
          <p:nvPr>
            <p:ph idx="1" type="subTitle"/>
          </p:nvPr>
        </p:nvSpPr>
        <p:spPr>
          <a:xfrm flipH="1">
            <a:off x="2408324" y="1716500"/>
            <a:ext cx="2631900" cy="745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9" name="Google Shape;449;p14"/>
          <p:cNvSpPr txBox="1"/>
          <p:nvPr>
            <p:ph idx="2" type="subTitle"/>
          </p:nvPr>
        </p:nvSpPr>
        <p:spPr>
          <a:xfrm flipH="1">
            <a:off x="2408325" y="4047250"/>
            <a:ext cx="2631900" cy="745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0" name="Google Shape;450;p14"/>
          <p:cNvSpPr txBox="1"/>
          <p:nvPr>
            <p:ph hasCustomPrompt="1" idx="3" type="title"/>
          </p:nvPr>
        </p:nvSpPr>
        <p:spPr>
          <a:xfrm>
            <a:off x="5892183" y="13109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5500"/>
              <a:buNone/>
              <a:defRPr sz="2400">
                <a:solidFill>
                  <a:schemeClr val="accent1"/>
                </a:solidFill>
              </a:defRPr>
            </a:lvl1pPr>
            <a:lvl2pPr lvl="1"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451" name="Google Shape;451;p14"/>
          <p:cNvSpPr txBox="1"/>
          <p:nvPr>
            <p:ph idx="4" type="subTitle"/>
          </p:nvPr>
        </p:nvSpPr>
        <p:spPr>
          <a:xfrm flipH="1">
            <a:off x="2408325" y="2858738"/>
            <a:ext cx="2631900" cy="73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2" name="Google Shape;452;p14"/>
          <p:cNvSpPr txBox="1"/>
          <p:nvPr>
            <p:ph idx="5" type="subTitle"/>
          </p:nvPr>
        </p:nvSpPr>
        <p:spPr>
          <a:xfrm flipH="1">
            <a:off x="2408324" y="1325250"/>
            <a:ext cx="2631900" cy="568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453" name="Google Shape;453;p14"/>
          <p:cNvSpPr txBox="1"/>
          <p:nvPr>
            <p:ph idx="6" type="subTitle"/>
          </p:nvPr>
        </p:nvSpPr>
        <p:spPr>
          <a:xfrm flipH="1">
            <a:off x="2408325" y="3654200"/>
            <a:ext cx="2631900" cy="568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454" name="Google Shape;454;p14"/>
          <p:cNvSpPr txBox="1"/>
          <p:nvPr>
            <p:ph idx="7" type="subTitle"/>
          </p:nvPr>
        </p:nvSpPr>
        <p:spPr>
          <a:xfrm flipH="1">
            <a:off x="2408325" y="2527563"/>
            <a:ext cx="2631900" cy="447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455" name="Google Shape;455;p14"/>
          <p:cNvSpPr txBox="1"/>
          <p:nvPr>
            <p:ph hasCustomPrompt="1" idx="8" type="title"/>
          </p:nvPr>
        </p:nvSpPr>
        <p:spPr>
          <a:xfrm>
            <a:off x="5892183" y="24635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456" name="Google Shape;456;p14"/>
          <p:cNvSpPr txBox="1"/>
          <p:nvPr>
            <p:ph hasCustomPrompt="1" idx="9" type="title"/>
          </p:nvPr>
        </p:nvSpPr>
        <p:spPr>
          <a:xfrm>
            <a:off x="5892183" y="36161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28">
    <p:spTree>
      <p:nvGrpSpPr>
        <p:cNvPr id="457" name="Shape 457"/>
        <p:cNvGrpSpPr/>
        <p:nvPr/>
      </p:nvGrpSpPr>
      <p:grpSpPr>
        <a:xfrm>
          <a:off x="0" y="0"/>
          <a:ext cx="0" cy="0"/>
          <a:chOff x="0" y="0"/>
          <a:chExt cx="0" cy="0"/>
        </a:xfrm>
      </p:grpSpPr>
      <p:sp>
        <p:nvSpPr>
          <p:cNvPr id="458" name="Google Shape;458;p15"/>
          <p:cNvSpPr txBox="1"/>
          <p:nvPr>
            <p:ph idx="1" type="subTitle"/>
          </p:nvPr>
        </p:nvSpPr>
        <p:spPr>
          <a:xfrm flipH="1">
            <a:off x="1938875" y="1938407"/>
            <a:ext cx="2631900" cy="7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9" name="Google Shape;459;p15"/>
          <p:cNvSpPr txBox="1"/>
          <p:nvPr>
            <p:ph idx="2" type="subTitle"/>
          </p:nvPr>
        </p:nvSpPr>
        <p:spPr>
          <a:xfrm flipH="1">
            <a:off x="5522875" y="1941250"/>
            <a:ext cx="2631900" cy="7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0" name="Google Shape;460;p15"/>
          <p:cNvSpPr txBox="1"/>
          <p:nvPr>
            <p:ph hasCustomPrompt="1" type="title"/>
          </p:nvPr>
        </p:nvSpPr>
        <p:spPr>
          <a:xfrm>
            <a:off x="1011805" y="1534531"/>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5500"/>
              <a:buNone/>
              <a:defRPr sz="2400">
                <a:solidFill>
                  <a:schemeClr val="accent1"/>
                </a:solidFill>
              </a:defRPr>
            </a:lvl1pPr>
            <a:lvl2pPr lvl="1"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461" name="Google Shape;461;p15"/>
          <p:cNvSpPr txBox="1"/>
          <p:nvPr>
            <p:ph idx="3" type="subTitle"/>
          </p:nvPr>
        </p:nvSpPr>
        <p:spPr>
          <a:xfrm flipH="1">
            <a:off x="1938875" y="3299700"/>
            <a:ext cx="2631900" cy="73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2" name="Google Shape;462;p15"/>
          <p:cNvSpPr txBox="1"/>
          <p:nvPr>
            <p:ph idx="4" type="subTitle"/>
          </p:nvPr>
        </p:nvSpPr>
        <p:spPr>
          <a:xfrm flipH="1">
            <a:off x="1938867" y="1547150"/>
            <a:ext cx="2631900" cy="56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463" name="Google Shape;463;p15"/>
          <p:cNvSpPr txBox="1"/>
          <p:nvPr>
            <p:ph idx="5" type="subTitle"/>
          </p:nvPr>
        </p:nvSpPr>
        <p:spPr>
          <a:xfrm flipH="1">
            <a:off x="5522876" y="1550000"/>
            <a:ext cx="2631900" cy="56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464" name="Google Shape;464;p15"/>
          <p:cNvSpPr txBox="1"/>
          <p:nvPr>
            <p:ph idx="6" type="subTitle"/>
          </p:nvPr>
        </p:nvSpPr>
        <p:spPr>
          <a:xfrm flipH="1">
            <a:off x="1938875" y="2902000"/>
            <a:ext cx="2631900" cy="56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465" name="Google Shape;465;p15"/>
          <p:cNvSpPr txBox="1"/>
          <p:nvPr>
            <p:ph hasCustomPrompt="1" idx="7" type="title"/>
          </p:nvPr>
        </p:nvSpPr>
        <p:spPr>
          <a:xfrm>
            <a:off x="1011789" y="29119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466" name="Google Shape;466;p15"/>
          <p:cNvSpPr txBox="1"/>
          <p:nvPr>
            <p:ph hasCustomPrompt="1" idx="8" type="title"/>
          </p:nvPr>
        </p:nvSpPr>
        <p:spPr>
          <a:xfrm>
            <a:off x="4584463" y="1534531"/>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467" name="Google Shape;467;p15"/>
          <p:cNvSpPr txBox="1"/>
          <p:nvPr>
            <p:ph idx="9"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8" name="Google Shape;468;p15"/>
          <p:cNvSpPr txBox="1"/>
          <p:nvPr>
            <p:ph idx="13" type="subTitle"/>
          </p:nvPr>
        </p:nvSpPr>
        <p:spPr>
          <a:xfrm flipH="1">
            <a:off x="5522875" y="3290550"/>
            <a:ext cx="2631900" cy="7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9" name="Google Shape;469;p15"/>
          <p:cNvSpPr txBox="1"/>
          <p:nvPr>
            <p:ph idx="14" type="subTitle"/>
          </p:nvPr>
        </p:nvSpPr>
        <p:spPr>
          <a:xfrm flipH="1">
            <a:off x="5522876" y="2897500"/>
            <a:ext cx="2631900" cy="56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470" name="Google Shape;470;p15"/>
          <p:cNvSpPr txBox="1"/>
          <p:nvPr>
            <p:ph hasCustomPrompt="1" idx="15" type="title"/>
          </p:nvPr>
        </p:nvSpPr>
        <p:spPr>
          <a:xfrm>
            <a:off x="4584463" y="29119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71" name="Google Shape;471;p15"/>
          <p:cNvGrpSpPr/>
          <p:nvPr/>
        </p:nvGrpSpPr>
        <p:grpSpPr>
          <a:xfrm>
            <a:off x="-370065" y="4177255"/>
            <a:ext cx="1305871" cy="693059"/>
            <a:chOff x="238125" y="2760550"/>
            <a:chExt cx="528650" cy="280500"/>
          </a:xfrm>
        </p:grpSpPr>
        <p:sp>
          <p:nvSpPr>
            <p:cNvPr id="472" name="Google Shape;472;p1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5"/>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 name="Google Shape;474;p15"/>
            <p:cNvGrpSpPr/>
            <p:nvPr/>
          </p:nvGrpSpPr>
          <p:grpSpPr>
            <a:xfrm>
              <a:off x="238125" y="2760550"/>
              <a:ext cx="528650" cy="279275"/>
              <a:chOff x="238125" y="2760550"/>
              <a:chExt cx="528650" cy="279275"/>
            </a:xfrm>
          </p:grpSpPr>
          <p:sp>
            <p:nvSpPr>
              <p:cNvPr id="475" name="Google Shape;475;p1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5"/>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 name="Google Shape;479;p1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5"/>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5"/>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15"/>
          <p:cNvSpPr/>
          <p:nvPr/>
        </p:nvSpPr>
        <p:spPr>
          <a:xfrm>
            <a:off x="7967489" y="179089"/>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 name="Google Shape;483;p15"/>
          <p:cNvGrpSpPr/>
          <p:nvPr/>
        </p:nvGrpSpPr>
        <p:grpSpPr>
          <a:xfrm>
            <a:off x="8377638" y="882360"/>
            <a:ext cx="699897" cy="880292"/>
            <a:chOff x="632000" y="3011150"/>
            <a:chExt cx="212225" cy="266925"/>
          </a:xfrm>
        </p:grpSpPr>
        <p:sp>
          <p:nvSpPr>
            <p:cNvPr id="484" name="Google Shape;484;p15"/>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5"/>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5"/>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5"/>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5"/>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5"/>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5"/>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5"/>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5"/>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5"/>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5"/>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5"/>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5"/>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 name="Google Shape;497;p15"/>
          <p:cNvSpPr/>
          <p:nvPr/>
        </p:nvSpPr>
        <p:spPr>
          <a:xfrm>
            <a:off x="8912103" y="3762485"/>
            <a:ext cx="523422" cy="35839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5"/>
          <p:cNvSpPr/>
          <p:nvPr/>
        </p:nvSpPr>
        <p:spPr>
          <a:xfrm>
            <a:off x="8447088" y="3442508"/>
            <a:ext cx="543624" cy="36753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5"/>
          <p:cNvSpPr/>
          <p:nvPr/>
        </p:nvSpPr>
        <p:spPr>
          <a:xfrm>
            <a:off x="8276355" y="4043355"/>
            <a:ext cx="528290" cy="44023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 name="Google Shape;500;p15"/>
          <p:cNvGrpSpPr/>
          <p:nvPr/>
        </p:nvGrpSpPr>
        <p:grpSpPr>
          <a:xfrm>
            <a:off x="-169887" y="3387010"/>
            <a:ext cx="699897" cy="880292"/>
            <a:chOff x="632000" y="3011150"/>
            <a:chExt cx="212225" cy="266925"/>
          </a:xfrm>
        </p:grpSpPr>
        <p:sp>
          <p:nvSpPr>
            <p:cNvPr id="501" name="Google Shape;501;p15"/>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5"/>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5"/>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5"/>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5"/>
            <p:cNvSpPr/>
            <p:nvPr/>
          </p:nvSpPr>
          <p:spPr>
            <a:xfrm>
              <a:off x="649075" y="3152000"/>
              <a:ext cx="25" cy="2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5"/>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5"/>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5"/>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5"/>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5"/>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5"/>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5"/>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5"/>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 name="Google Shape;514;p15"/>
          <p:cNvSpPr/>
          <p:nvPr/>
        </p:nvSpPr>
        <p:spPr>
          <a:xfrm>
            <a:off x="339428" y="956110"/>
            <a:ext cx="523422" cy="35839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5"/>
          <p:cNvSpPr/>
          <p:nvPr/>
        </p:nvSpPr>
        <p:spPr>
          <a:xfrm>
            <a:off x="-125587" y="636133"/>
            <a:ext cx="543624" cy="36753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5"/>
          <p:cNvSpPr/>
          <p:nvPr/>
        </p:nvSpPr>
        <p:spPr>
          <a:xfrm>
            <a:off x="-296320" y="1236980"/>
            <a:ext cx="528290" cy="44023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
  <p:cSld name="CUSTOM_2">
    <p:spTree>
      <p:nvGrpSpPr>
        <p:cNvPr id="517" name="Shape 517"/>
        <p:cNvGrpSpPr/>
        <p:nvPr/>
      </p:nvGrpSpPr>
      <p:grpSpPr>
        <a:xfrm>
          <a:off x="0" y="0"/>
          <a:ext cx="0" cy="0"/>
          <a:chOff x="0" y="0"/>
          <a:chExt cx="0" cy="0"/>
        </a:xfrm>
      </p:grpSpPr>
      <p:sp>
        <p:nvSpPr>
          <p:cNvPr id="518" name="Google Shape;518;p16"/>
          <p:cNvSpPr/>
          <p:nvPr/>
        </p:nvSpPr>
        <p:spPr>
          <a:xfrm>
            <a:off x="-272826" y="4398838"/>
            <a:ext cx="933052" cy="1001729"/>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 name="Google Shape;519;p16"/>
          <p:cNvGrpSpPr/>
          <p:nvPr/>
        </p:nvGrpSpPr>
        <p:grpSpPr>
          <a:xfrm>
            <a:off x="279404" y="4117058"/>
            <a:ext cx="593763" cy="746749"/>
            <a:chOff x="632000" y="3011150"/>
            <a:chExt cx="212225" cy="266925"/>
          </a:xfrm>
        </p:grpSpPr>
        <p:sp>
          <p:nvSpPr>
            <p:cNvPr id="520" name="Google Shape;520;p16"/>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6"/>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6"/>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6"/>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6"/>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6"/>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6"/>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6"/>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6"/>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6"/>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6"/>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6"/>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6"/>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16"/>
          <p:cNvGrpSpPr/>
          <p:nvPr/>
        </p:nvGrpSpPr>
        <p:grpSpPr>
          <a:xfrm flipH="1" rot="10800000">
            <a:off x="3642101" y="-931361"/>
            <a:ext cx="2248625" cy="2505775"/>
            <a:chOff x="6895376" y="926014"/>
            <a:chExt cx="2248625" cy="2505775"/>
          </a:xfrm>
        </p:grpSpPr>
        <p:sp>
          <p:nvSpPr>
            <p:cNvPr id="534" name="Google Shape;534;p16"/>
            <p:cNvSpPr/>
            <p:nvPr/>
          </p:nvSpPr>
          <p:spPr>
            <a:xfrm>
              <a:off x="6895376" y="926014"/>
              <a:ext cx="1838380" cy="1182363"/>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6"/>
            <p:cNvSpPr/>
            <p:nvPr/>
          </p:nvSpPr>
          <p:spPr>
            <a:xfrm rot="5875126">
              <a:off x="7083391" y="1432210"/>
              <a:ext cx="2322147" cy="1493394"/>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16"/>
            <p:cNvGrpSpPr/>
            <p:nvPr/>
          </p:nvGrpSpPr>
          <p:grpSpPr>
            <a:xfrm rot="-1791235">
              <a:off x="7568642" y="1275391"/>
              <a:ext cx="719311" cy="904710"/>
              <a:chOff x="632000" y="3011150"/>
              <a:chExt cx="212225" cy="266925"/>
            </a:xfrm>
          </p:grpSpPr>
          <p:sp>
            <p:nvSpPr>
              <p:cNvPr id="537" name="Google Shape;537;p16"/>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6"/>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6"/>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6"/>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6"/>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6"/>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6"/>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6"/>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6"/>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6"/>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6"/>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6"/>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6"/>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0" name="Google Shape;550;p16"/>
          <p:cNvSpPr/>
          <p:nvPr/>
        </p:nvSpPr>
        <p:spPr>
          <a:xfrm rot="-8386449">
            <a:off x="7913451" y="2412372"/>
            <a:ext cx="531074" cy="36363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6"/>
          <p:cNvSpPr/>
          <p:nvPr/>
        </p:nvSpPr>
        <p:spPr>
          <a:xfrm rot="-8386449">
            <a:off x="8606703" y="2849548"/>
            <a:ext cx="477815" cy="338503"/>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6"/>
          <p:cNvSpPr/>
          <p:nvPr/>
        </p:nvSpPr>
        <p:spPr>
          <a:xfrm rot="-8386449">
            <a:off x="7970708" y="2928928"/>
            <a:ext cx="551571" cy="372911"/>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6"/>
          <p:cNvSpPr/>
          <p:nvPr/>
        </p:nvSpPr>
        <p:spPr>
          <a:xfrm rot="-8386449">
            <a:off x="8364300" y="2069736"/>
            <a:ext cx="536013" cy="446666"/>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6"/>
          <p:cNvSpPr txBox="1"/>
          <p:nvPr>
            <p:ph type="title"/>
          </p:nvPr>
        </p:nvSpPr>
        <p:spPr>
          <a:xfrm>
            <a:off x="713225" y="1048050"/>
            <a:ext cx="4103700" cy="158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4800">
                <a:solidFill>
                  <a:schemeClr val="accent1"/>
                </a:solidFill>
                <a:latin typeface="Lemonada Medium"/>
                <a:ea typeface="Lemonada Medium"/>
                <a:cs typeface="Lemonada Medium"/>
                <a:sym typeface="Lemonada Medium"/>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55" name="Google Shape;555;p16"/>
          <p:cNvSpPr txBox="1"/>
          <p:nvPr>
            <p:ph idx="1" type="body"/>
          </p:nvPr>
        </p:nvSpPr>
        <p:spPr>
          <a:xfrm>
            <a:off x="713225" y="2665475"/>
            <a:ext cx="5463600" cy="1374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800"/>
            </a:lvl1pPr>
            <a:lvl2pPr indent="-304800" lvl="1" marL="914400" rtl="0">
              <a:spcBef>
                <a:spcPts val="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556" name="Shape 556"/>
        <p:cNvGrpSpPr/>
        <p:nvPr/>
      </p:nvGrpSpPr>
      <p:grpSpPr>
        <a:xfrm>
          <a:off x="0" y="0"/>
          <a:ext cx="0" cy="0"/>
          <a:chOff x="0" y="0"/>
          <a:chExt cx="0" cy="0"/>
        </a:xfrm>
      </p:grpSpPr>
      <p:sp>
        <p:nvSpPr>
          <p:cNvPr id="557" name="Google Shape;557;p17"/>
          <p:cNvSpPr/>
          <p:nvPr/>
        </p:nvSpPr>
        <p:spPr>
          <a:xfrm>
            <a:off x="7548689" y="-124386"/>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 name="Google Shape;558;p17"/>
          <p:cNvGrpSpPr/>
          <p:nvPr/>
        </p:nvGrpSpPr>
        <p:grpSpPr>
          <a:xfrm>
            <a:off x="8192897" y="687198"/>
            <a:ext cx="764201" cy="961224"/>
            <a:chOff x="632000" y="3011150"/>
            <a:chExt cx="212225" cy="266925"/>
          </a:xfrm>
        </p:grpSpPr>
        <p:sp>
          <p:nvSpPr>
            <p:cNvPr id="559" name="Google Shape;559;p17"/>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7"/>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7"/>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7"/>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7"/>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7"/>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7"/>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7"/>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7"/>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7"/>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7"/>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7"/>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7"/>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7"/>
          <p:cNvGrpSpPr/>
          <p:nvPr/>
        </p:nvGrpSpPr>
        <p:grpSpPr>
          <a:xfrm flipH="1" rot="-134861">
            <a:off x="2740966" y="4346188"/>
            <a:ext cx="1655261" cy="878276"/>
            <a:chOff x="238125" y="2760550"/>
            <a:chExt cx="528650" cy="280500"/>
          </a:xfrm>
        </p:grpSpPr>
        <p:sp>
          <p:nvSpPr>
            <p:cNvPr id="573" name="Google Shape;573;p17"/>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7"/>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 name="Google Shape;575;p17"/>
            <p:cNvGrpSpPr/>
            <p:nvPr/>
          </p:nvGrpSpPr>
          <p:grpSpPr>
            <a:xfrm>
              <a:off x="238125" y="2760550"/>
              <a:ext cx="528650" cy="279275"/>
              <a:chOff x="238125" y="2760550"/>
              <a:chExt cx="528650" cy="279275"/>
            </a:xfrm>
          </p:grpSpPr>
          <p:sp>
            <p:nvSpPr>
              <p:cNvPr id="576" name="Google Shape;576;p17"/>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7"/>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7"/>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7"/>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 name="Google Shape;580;p17"/>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7"/>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7"/>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 name="Google Shape;583;p17"/>
          <p:cNvSpPr txBox="1"/>
          <p:nvPr>
            <p:ph type="ctrTitle"/>
          </p:nvPr>
        </p:nvSpPr>
        <p:spPr>
          <a:xfrm>
            <a:off x="4221537" y="2721675"/>
            <a:ext cx="16518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584" name="Google Shape;584;p17"/>
          <p:cNvSpPr txBox="1"/>
          <p:nvPr>
            <p:ph idx="1" type="subTitle"/>
          </p:nvPr>
        </p:nvSpPr>
        <p:spPr>
          <a:xfrm>
            <a:off x="4221526" y="2894200"/>
            <a:ext cx="16518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585" name="Google Shape;585;p17"/>
          <p:cNvSpPr txBox="1"/>
          <p:nvPr>
            <p:ph idx="2" type="title"/>
          </p:nvPr>
        </p:nvSpPr>
        <p:spPr>
          <a:xfrm>
            <a:off x="669000" y="292625"/>
            <a:ext cx="7761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6" name="Google Shape;586;p17"/>
          <p:cNvSpPr txBox="1"/>
          <p:nvPr>
            <p:ph idx="3" type="ctrTitle"/>
          </p:nvPr>
        </p:nvSpPr>
        <p:spPr>
          <a:xfrm>
            <a:off x="6454200" y="2894200"/>
            <a:ext cx="16518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587" name="Google Shape;587;p17"/>
          <p:cNvSpPr txBox="1"/>
          <p:nvPr>
            <p:ph idx="4" type="subTitle"/>
          </p:nvPr>
        </p:nvSpPr>
        <p:spPr>
          <a:xfrm>
            <a:off x="6454200" y="3066725"/>
            <a:ext cx="16518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4">
    <p:spTree>
      <p:nvGrpSpPr>
        <p:cNvPr id="588" name="Shape 588"/>
        <p:cNvGrpSpPr/>
        <p:nvPr/>
      </p:nvGrpSpPr>
      <p:grpSpPr>
        <a:xfrm>
          <a:off x="0" y="0"/>
          <a:ext cx="0" cy="0"/>
          <a:chOff x="0" y="0"/>
          <a:chExt cx="0" cy="0"/>
        </a:xfrm>
      </p:grpSpPr>
      <p:sp>
        <p:nvSpPr>
          <p:cNvPr id="589" name="Google Shape;589;p18"/>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8"/>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8"/>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8"/>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8"/>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 name="Google Shape;594;p18"/>
          <p:cNvGrpSpPr/>
          <p:nvPr/>
        </p:nvGrpSpPr>
        <p:grpSpPr>
          <a:xfrm>
            <a:off x="-222358" y="1017295"/>
            <a:ext cx="572923" cy="720591"/>
            <a:chOff x="632000" y="3011150"/>
            <a:chExt cx="212225" cy="266925"/>
          </a:xfrm>
        </p:grpSpPr>
        <p:sp>
          <p:nvSpPr>
            <p:cNvPr id="595" name="Google Shape;595;p1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8"/>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18"/>
          <p:cNvGrpSpPr/>
          <p:nvPr/>
        </p:nvGrpSpPr>
        <p:grpSpPr>
          <a:xfrm>
            <a:off x="-191589" y="332562"/>
            <a:ext cx="1104456" cy="586021"/>
            <a:chOff x="238125" y="2760550"/>
            <a:chExt cx="528650" cy="280500"/>
          </a:xfrm>
        </p:grpSpPr>
        <p:sp>
          <p:nvSpPr>
            <p:cNvPr id="609" name="Google Shape;609;p18"/>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8"/>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 name="Google Shape;611;p18"/>
            <p:cNvGrpSpPr/>
            <p:nvPr/>
          </p:nvGrpSpPr>
          <p:grpSpPr>
            <a:xfrm>
              <a:off x="238125" y="2760550"/>
              <a:ext cx="528650" cy="279275"/>
              <a:chOff x="238125" y="2760550"/>
              <a:chExt cx="528650" cy="279275"/>
            </a:xfrm>
          </p:grpSpPr>
          <p:sp>
            <p:nvSpPr>
              <p:cNvPr id="612" name="Google Shape;612;p18"/>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8"/>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8"/>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8"/>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 name="Google Shape;616;p18"/>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8"/>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 name="Google Shape;618;p18"/>
          <p:cNvSpPr txBox="1"/>
          <p:nvPr>
            <p:ph type="ctrTitle"/>
          </p:nvPr>
        </p:nvSpPr>
        <p:spPr>
          <a:xfrm>
            <a:off x="982252" y="2984563"/>
            <a:ext cx="18777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619" name="Google Shape;619;p18"/>
          <p:cNvSpPr txBox="1"/>
          <p:nvPr>
            <p:ph idx="1" type="subTitle"/>
          </p:nvPr>
        </p:nvSpPr>
        <p:spPr>
          <a:xfrm>
            <a:off x="982252" y="3157088"/>
            <a:ext cx="18777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620" name="Google Shape;620;p18"/>
          <p:cNvSpPr txBox="1"/>
          <p:nvPr>
            <p:ph idx="2" type="title"/>
          </p:nvPr>
        </p:nvSpPr>
        <p:spPr>
          <a:xfrm>
            <a:off x="691050" y="292625"/>
            <a:ext cx="7761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1" name="Google Shape;621;p18"/>
          <p:cNvSpPr txBox="1"/>
          <p:nvPr>
            <p:ph idx="3" type="ctrTitle"/>
          </p:nvPr>
        </p:nvSpPr>
        <p:spPr>
          <a:xfrm>
            <a:off x="3238475" y="2721675"/>
            <a:ext cx="18777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622" name="Google Shape;622;p18"/>
          <p:cNvSpPr txBox="1"/>
          <p:nvPr>
            <p:ph idx="4" type="subTitle"/>
          </p:nvPr>
        </p:nvSpPr>
        <p:spPr>
          <a:xfrm>
            <a:off x="3238475" y="2894200"/>
            <a:ext cx="18777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27">
    <p:spTree>
      <p:nvGrpSpPr>
        <p:cNvPr id="623" name="Shape 623"/>
        <p:cNvGrpSpPr/>
        <p:nvPr/>
      </p:nvGrpSpPr>
      <p:grpSpPr>
        <a:xfrm>
          <a:off x="0" y="0"/>
          <a:ext cx="0" cy="0"/>
          <a:chOff x="0" y="0"/>
          <a:chExt cx="0" cy="0"/>
        </a:xfrm>
      </p:grpSpPr>
      <p:sp>
        <p:nvSpPr>
          <p:cNvPr id="624" name="Google Shape;624;p19"/>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9"/>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9"/>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9"/>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9"/>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19"/>
          <p:cNvGrpSpPr/>
          <p:nvPr/>
        </p:nvGrpSpPr>
        <p:grpSpPr>
          <a:xfrm>
            <a:off x="-222358" y="1017295"/>
            <a:ext cx="572923" cy="720591"/>
            <a:chOff x="632000" y="3011150"/>
            <a:chExt cx="212225" cy="266925"/>
          </a:xfrm>
        </p:grpSpPr>
        <p:sp>
          <p:nvSpPr>
            <p:cNvPr id="630" name="Google Shape;630;p1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9"/>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19"/>
          <p:cNvGrpSpPr/>
          <p:nvPr/>
        </p:nvGrpSpPr>
        <p:grpSpPr>
          <a:xfrm>
            <a:off x="-191589" y="332562"/>
            <a:ext cx="1104456" cy="586021"/>
            <a:chOff x="238125" y="2760550"/>
            <a:chExt cx="528650" cy="280500"/>
          </a:xfrm>
        </p:grpSpPr>
        <p:sp>
          <p:nvSpPr>
            <p:cNvPr id="644" name="Google Shape;644;p19"/>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9"/>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 name="Google Shape;646;p19"/>
            <p:cNvGrpSpPr/>
            <p:nvPr/>
          </p:nvGrpSpPr>
          <p:grpSpPr>
            <a:xfrm>
              <a:off x="238125" y="2760550"/>
              <a:ext cx="528650" cy="279275"/>
              <a:chOff x="238125" y="2760550"/>
              <a:chExt cx="528650" cy="279275"/>
            </a:xfrm>
          </p:grpSpPr>
          <p:sp>
            <p:nvSpPr>
              <p:cNvPr id="647" name="Google Shape;647;p19"/>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9"/>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9"/>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9"/>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19"/>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9"/>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 name="Google Shape;653;p19"/>
          <p:cNvSpPr txBox="1"/>
          <p:nvPr>
            <p:ph idx="1" type="body"/>
          </p:nvPr>
        </p:nvSpPr>
        <p:spPr>
          <a:xfrm>
            <a:off x="886300" y="1293475"/>
            <a:ext cx="3567000" cy="33162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accent1"/>
              </a:buClr>
              <a:buSzPts val="1600"/>
              <a:buFont typeface="Raleway SemiBold"/>
              <a:buChar char="●"/>
              <a:defRPr sz="1400"/>
            </a:lvl1pPr>
            <a:lvl2pPr indent="-330200" lvl="1" marL="914400" rtl="0">
              <a:spcBef>
                <a:spcPts val="0"/>
              </a:spcBef>
              <a:spcAft>
                <a:spcPts val="0"/>
              </a:spcAft>
              <a:buSzPts val="1600"/>
              <a:buFont typeface="Nunito Light"/>
              <a:buChar char="○"/>
              <a:defRPr/>
            </a:lvl2pPr>
            <a:lvl3pPr indent="-323850" lvl="2" marL="1371600" rtl="0">
              <a:spcBef>
                <a:spcPts val="1600"/>
              </a:spcBef>
              <a:spcAft>
                <a:spcPts val="0"/>
              </a:spcAft>
              <a:buSzPts val="1500"/>
              <a:buFont typeface="Nunito Light"/>
              <a:buChar char="■"/>
              <a:defRPr/>
            </a:lvl3pPr>
            <a:lvl4pPr indent="-323850" lvl="3" marL="1828800" rtl="0">
              <a:spcBef>
                <a:spcPts val="1600"/>
              </a:spcBef>
              <a:spcAft>
                <a:spcPts val="0"/>
              </a:spcAft>
              <a:buSzPts val="1500"/>
              <a:buFont typeface="Nunito Light"/>
              <a:buChar char="●"/>
              <a:defRPr/>
            </a:lvl4pPr>
            <a:lvl5pPr indent="-317500" lvl="4" marL="2286000" rtl="0">
              <a:spcBef>
                <a:spcPts val="1600"/>
              </a:spcBef>
              <a:spcAft>
                <a:spcPts val="0"/>
              </a:spcAft>
              <a:buSzPts val="1400"/>
              <a:buFont typeface="Nunito Light"/>
              <a:buChar char="○"/>
              <a:defRPr/>
            </a:lvl5pPr>
            <a:lvl6pPr indent="-317500" lvl="5" marL="2743200" rtl="0">
              <a:spcBef>
                <a:spcPts val="1600"/>
              </a:spcBef>
              <a:spcAft>
                <a:spcPts val="0"/>
              </a:spcAft>
              <a:buSzPts val="1400"/>
              <a:buFont typeface="Nunito Light"/>
              <a:buChar char="■"/>
              <a:defRPr/>
            </a:lvl6pPr>
            <a:lvl7pPr indent="-311150" lvl="6" marL="3200400" rtl="0">
              <a:spcBef>
                <a:spcPts val="1600"/>
              </a:spcBef>
              <a:spcAft>
                <a:spcPts val="0"/>
              </a:spcAft>
              <a:buSzPts val="1300"/>
              <a:buFont typeface="Nunito Light"/>
              <a:buChar char="●"/>
              <a:defRPr/>
            </a:lvl7pPr>
            <a:lvl8pPr indent="-311150" lvl="7" marL="3657600" rtl="0">
              <a:spcBef>
                <a:spcPts val="1600"/>
              </a:spcBef>
              <a:spcAft>
                <a:spcPts val="0"/>
              </a:spcAft>
              <a:buSzPts val="1300"/>
              <a:buFont typeface="Nunito Light"/>
              <a:buChar char="○"/>
              <a:defRPr/>
            </a:lvl8pPr>
            <a:lvl9pPr indent="-317500" lvl="8" marL="4114800" rtl="0">
              <a:spcBef>
                <a:spcPts val="1600"/>
              </a:spcBef>
              <a:spcAft>
                <a:spcPts val="1600"/>
              </a:spcAft>
              <a:buSzPts val="1400"/>
              <a:buFont typeface="Nunito Light"/>
              <a:buChar char="■"/>
              <a:defRPr/>
            </a:lvl9pPr>
          </a:lstStyle>
          <a:p/>
        </p:txBody>
      </p:sp>
      <p:sp>
        <p:nvSpPr>
          <p:cNvPr id="654" name="Google Shape;654;p1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5" name="Google Shape;655;p19"/>
          <p:cNvSpPr txBox="1"/>
          <p:nvPr>
            <p:ph idx="2" type="body"/>
          </p:nvPr>
        </p:nvSpPr>
        <p:spPr>
          <a:xfrm>
            <a:off x="4690700" y="1293475"/>
            <a:ext cx="3567000" cy="331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1"/>
              </a:buClr>
              <a:buSzPts val="1200"/>
              <a:buFont typeface="Raleway SemiBold"/>
              <a:buChar char="●"/>
              <a:defRPr sz="1400"/>
            </a:lvl1pPr>
            <a:lvl2pPr indent="-330200" lvl="1" marL="914400" rtl="0">
              <a:spcBef>
                <a:spcPts val="0"/>
              </a:spcBef>
              <a:spcAft>
                <a:spcPts val="0"/>
              </a:spcAft>
              <a:buSzPts val="1600"/>
              <a:buFont typeface="Nunito Light"/>
              <a:buChar char="○"/>
              <a:defRPr/>
            </a:lvl2pPr>
            <a:lvl3pPr indent="-323850" lvl="2" marL="1371600" rtl="0">
              <a:spcBef>
                <a:spcPts val="1600"/>
              </a:spcBef>
              <a:spcAft>
                <a:spcPts val="0"/>
              </a:spcAft>
              <a:buSzPts val="1500"/>
              <a:buFont typeface="Nunito Light"/>
              <a:buChar char="■"/>
              <a:defRPr/>
            </a:lvl3pPr>
            <a:lvl4pPr indent="-323850" lvl="3" marL="1828800" rtl="0">
              <a:spcBef>
                <a:spcPts val="1600"/>
              </a:spcBef>
              <a:spcAft>
                <a:spcPts val="0"/>
              </a:spcAft>
              <a:buSzPts val="1500"/>
              <a:buFont typeface="Nunito Light"/>
              <a:buChar char="●"/>
              <a:defRPr/>
            </a:lvl4pPr>
            <a:lvl5pPr indent="-317500" lvl="4" marL="2286000" rtl="0">
              <a:spcBef>
                <a:spcPts val="1600"/>
              </a:spcBef>
              <a:spcAft>
                <a:spcPts val="0"/>
              </a:spcAft>
              <a:buSzPts val="1400"/>
              <a:buFont typeface="Nunito Light"/>
              <a:buChar char="○"/>
              <a:defRPr/>
            </a:lvl5pPr>
            <a:lvl6pPr indent="-317500" lvl="5" marL="2743200" rtl="0">
              <a:spcBef>
                <a:spcPts val="1600"/>
              </a:spcBef>
              <a:spcAft>
                <a:spcPts val="0"/>
              </a:spcAft>
              <a:buSzPts val="1400"/>
              <a:buFont typeface="Nunito Light"/>
              <a:buChar char="■"/>
              <a:defRPr/>
            </a:lvl6pPr>
            <a:lvl7pPr indent="-311150" lvl="6" marL="3200400" rtl="0">
              <a:spcBef>
                <a:spcPts val="1600"/>
              </a:spcBef>
              <a:spcAft>
                <a:spcPts val="0"/>
              </a:spcAft>
              <a:buSzPts val="1300"/>
              <a:buFont typeface="Nunito Light"/>
              <a:buChar char="●"/>
              <a:defRPr/>
            </a:lvl7pPr>
            <a:lvl8pPr indent="-311150" lvl="7" marL="3657600" rtl="0">
              <a:spcBef>
                <a:spcPts val="1600"/>
              </a:spcBef>
              <a:spcAft>
                <a:spcPts val="0"/>
              </a:spcAft>
              <a:buSzPts val="1300"/>
              <a:buFont typeface="Nunito Light"/>
              <a:buChar char="○"/>
              <a:defRPr/>
            </a:lvl8pPr>
            <a:lvl9pPr indent="-317500" lvl="8" marL="4114800" rtl="0">
              <a:spcBef>
                <a:spcPts val="1600"/>
              </a:spcBef>
              <a:spcAft>
                <a:spcPts val="1600"/>
              </a:spcAft>
              <a:buSzPts val="1400"/>
              <a:buFont typeface="Nunito Light"/>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29">
    <p:spTree>
      <p:nvGrpSpPr>
        <p:cNvPr id="656" name="Shape 656"/>
        <p:cNvGrpSpPr/>
        <p:nvPr/>
      </p:nvGrpSpPr>
      <p:grpSpPr>
        <a:xfrm>
          <a:off x="0" y="0"/>
          <a:ext cx="0" cy="0"/>
          <a:chOff x="0" y="0"/>
          <a:chExt cx="0" cy="0"/>
        </a:xfrm>
      </p:grpSpPr>
      <p:sp>
        <p:nvSpPr>
          <p:cNvPr id="657" name="Google Shape;657;p20"/>
          <p:cNvSpPr/>
          <p:nvPr/>
        </p:nvSpPr>
        <p:spPr>
          <a:xfrm>
            <a:off x="7447178" y="4365738"/>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0"/>
          <p:cNvSpPr txBox="1"/>
          <p:nvPr>
            <p:ph type="ctrTitle"/>
          </p:nvPr>
        </p:nvSpPr>
        <p:spPr>
          <a:xfrm>
            <a:off x="1670375" y="3363700"/>
            <a:ext cx="2576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659" name="Google Shape;659;p20"/>
          <p:cNvSpPr txBox="1"/>
          <p:nvPr>
            <p:ph idx="1" type="subTitle"/>
          </p:nvPr>
        </p:nvSpPr>
        <p:spPr>
          <a:xfrm>
            <a:off x="1670375" y="3612425"/>
            <a:ext cx="2576100" cy="65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660" name="Google Shape;660;p20"/>
          <p:cNvSpPr txBox="1"/>
          <p:nvPr>
            <p:ph idx="2" type="ctrTitle"/>
          </p:nvPr>
        </p:nvSpPr>
        <p:spPr>
          <a:xfrm>
            <a:off x="4897775" y="3363688"/>
            <a:ext cx="2576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661" name="Google Shape;661;p20"/>
          <p:cNvSpPr txBox="1"/>
          <p:nvPr>
            <p:ph idx="3" type="subTitle"/>
          </p:nvPr>
        </p:nvSpPr>
        <p:spPr>
          <a:xfrm>
            <a:off x="4897775" y="3612425"/>
            <a:ext cx="2576100" cy="65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662" name="Google Shape;662;p20"/>
          <p:cNvSpPr txBox="1"/>
          <p:nvPr>
            <p:ph idx="4"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63" name="Google Shape;663;p20"/>
          <p:cNvGrpSpPr/>
          <p:nvPr/>
        </p:nvGrpSpPr>
        <p:grpSpPr>
          <a:xfrm rot="2339736">
            <a:off x="8103998" y="4165308"/>
            <a:ext cx="1655274" cy="878283"/>
            <a:chOff x="238125" y="2760550"/>
            <a:chExt cx="528650" cy="280500"/>
          </a:xfrm>
        </p:grpSpPr>
        <p:sp>
          <p:nvSpPr>
            <p:cNvPr id="664" name="Google Shape;664;p20"/>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 name="Google Shape;666;p20"/>
            <p:cNvGrpSpPr/>
            <p:nvPr/>
          </p:nvGrpSpPr>
          <p:grpSpPr>
            <a:xfrm>
              <a:off x="238125" y="2760550"/>
              <a:ext cx="528650" cy="279275"/>
              <a:chOff x="238125" y="2760550"/>
              <a:chExt cx="528650" cy="279275"/>
            </a:xfrm>
          </p:grpSpPr>
          <p:sp>
            <p:nvSpPr>
              <p:cNvPr id="667" name="Google Shape;667;p20"/>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 name="Google Shape;671;p20"/>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0"/>
            <p:cNvSpPr/>
            <p:nvPr/>
          </p:nvSpPr>
          <p:spPr>
            <a:xfrm>
              <a:off x="403350" y="3037350"/>
              <a:ext cx="25" cy="25"/>
            </a:xfrm>
            <a:custGeom>
              <a:rect b="b" l="l" r="r" t="t"/>
              <a:pathLst>
                <a:path extrusionOk="0" h="1" w="1">
                  <a:moveTo>
                    <a:pt x="1" y="1"/>
                  </a:moveTo>
                  <a:lnTo>
                    <a:pt x="1"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0"/>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20"/>
          <p:cNvSpPr/>
          <p:nvPr/>
        </p:nvSpPr>
        <p:spPr>
          <a:xfrm flipH="1" rot="8386467">
            <a:off x="9039563" y="780922"/>
            <a:ext cx="516943" cy="3539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0"/>
          <p:cNvSpPr/>
          <p:nvPr/>
        </p:nvSpPr>
        <p:spPr>
          <a:xfrm flipH="1" rot="8386467">
            <a:off x="8416650" y="1206439"/>
            <a:ext cx="465102" cy="329496"/>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0"/>
          <p:cNvSpPr/>
          <p:nvPr/>
        </p:nvSpPr>
        <p:spPr>
          <a:xfrm flipH="1" rot="8386467">
            <a:off x="8963883" y="1283698"/>
            <a:ext cx="536895" cy="362989"/>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0"/>
          <p:cNvSpPr/>
          <p:nvPr/>
        </p:nvSpPr>
        <p:spPr>
          <a:xfrm flipH="1" rot="8386467">
            <a:off x="8595936" y="447420"/>
            <a:ext cx="521751" cy="434782"/>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 name="Google Shape;678;p20"/>
          <p:cNvGrpSpPr/>
          <p:nvPr/>
        </p:nvGrpSpPr>
        <p:grpSpPr>
          <a:xfrm>
            <a:off x="-471103" y="1399597"/>
            <a:ext cx="967449" cy="1216804"/>
            <a:chOff x="632000" y="3011150"/>
            <a:chExt cx="212225" cy="266925"/>
          </a:xfrm>
        </p:grpSpPr>
        <p:sp>
          <p:nvSpPr>
            <p:cNvPr id="679" name="Google Shape;679;p20"/>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0"/>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0"/>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0"/>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0"/>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0"/>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0"/>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0"/>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0"/>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0"/>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0"/>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0"/>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0"/>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ctrTitle"/>
          </p:nvPr>
        </p:nvSpPr>
        <p:spPr>
          <a:xfrm>
            <a:off x="2860800" y="2919500"/>
            <a:ext cx="3422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600"/>
              <a:buNone/>
              <a:defRPr sz="3600">
                <a:solidFill>
                  <a:schemeClr val="accent3"/>
                </a:solidFill>
                <a:latin typeface="Lemonada Medium"/>
                <a:ea typeface="Lemonada Medium"/>
                <a:cs typeface="Lemonada Medium"/>
                <a:sym typeface="Lemonada Medium"/>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3" name="Google Shape;13;p3"/>
          <p:cNvSpPr txBox="1"/>
          <p:nvPr>
            <p:ph idx="1" type="subTitle"/>
          </p:nvPr>
        </p:nvSpPr>
        <p:spPr>
          <a:xfrm>
            <a:off x="3053300" y="3380950"/>
            <a:ext cx="3037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800"/>
            </a:lvl1pPr>
            <a:lvl2pPr lvl="1" rtl="0" algn="ctr">
              <a:lnSpc>
                <a:spcPct val="100000"/>
              </a:lnSpc>
              <a:spcBef>
                <a:spcPts val="0"/>
              </a:spcBef>
              <a:spcAft>
                <a:spcPts val="0"/>
              </a:spcAft>
              <a:buClr>
                <a:srgbClr val="000000"/>
              </a:buClr>
              <a:buSzPts val="1400"/>
              <a:buNone/>
              <a:defRPr>
                <a:solidFill>
                  <a:srgbClr val="000000"/>
                </a:solidFill>
              </a:defRPr>
            </a:lvl2pPr>
            <a:lvl3pPr lvl="2" rtl="0" algn="ctr">
              <a:lnSpc>
                <a:spcPct val="100000"/>
              </a:lnSpc>
              <a:spcBef>
                <a:spcPts val="0"/>
              </a:spcBef>
              <a:spcAft>
                <a:spcPts val="0"/>
              </a:spcAft>
              <a:buClr>
                <a:srgbClr val="000000"/>
              </a:buClr>
              <a:buSzPts val="1400"/>
              <a:buNone/>
              <a:defRPr>
                <a:solidFill>
                  <a:srgbClr val="000000"/>
                </a:solidFill>
              </a:defRPr>
            </a:lvl3pPr>
            <a:lvl4pPr lvl="3" rtl="0" algn="ctr">
              <a:lnSpc>
                <a:spcPct val="100000"/>
              </a:lnSpc>
              <a:spcBef>
                <a:spcPts val="0"/>
              </a:spcBef>
              <a:spcAft>
                <a:spcPts val="0"/>
              </a:spcAft>
              <a:buClr>
                <a:srgbClr val="000000"/>
              </a:buClr>
              <a:buSzPts val="1400"/>
              <a:buNone/>
              <a:defRPr>
                <a:solidFill>
                  <a:srgbClr val="000000"/>
                </a:solidFill>
              </a:defRPr>
            </a:lvl4pPr>
            <a:lvl5pPr lvl="4" rtl="0" algn="ctr">
              <a:lnSpc>
                <a:spcPct val="100000"/>
              </a:lnSpc>
              <a:spcBef>
                <a:spcPts val="0"/>
              </a:spcBef>
              <a:spcAft>
                <a:spcPts val="0"/>
              </a:spcAft>
              <a:buClr>
                <a:srgbClr val="000000"/>
              </a:buClr>
              <a:buSzPts val="1400"/>
              <a:buNone/>
              <a:defRPr>
                <a:solidFill>
                  <a:srgbClr val="000000"/>
                </a:solidFill>
              </a:defRPr>
            </a:lvl5pPr>
            <a:lvl6pPr lvl="5" rtl="0" algn="ctr">
              <a:lnSpc>
                <a:spcPct val="100000"/>
              </a:lnSpc>
              <a:spcBef>
                <a:spcPts val="0"/>
              </a:spcBef>
              <a:spcAft>
                <a:spcPts val="0"/>
              </a:spcAft>
              <a:buClr>
                <a:srgbClr val="000000"/>
              </a:buClr>
              <a:buSzPts val="1400"/>
              <a:buNone/>
              <a:defRPr>
                <a:solidFill>
                  <a:srgbClr val="000000"/>
                </a:solidFill>
              </a:defRPr>
            </a:lvl6pPr>
            <a:lvl7pPr lvl="6" rtl="0" algn="ctr">
              <a:lnSpc>
                <a:spcPct val="100000"/>
              </a:lnSpc>
              <a:spcBef>
                <a:spcPts val="0"/>
              </a:spcBef>
              <a:spcAft>
                <a:spcPts val="0"/>
              </a:spcAft>
              <a:buClr>
                <a:srgbClr val="000000"/>
              </a:buClr>
              <a:buSzPts val="1400"/>
              <a:buNone/>
              <a:defRPr>
                <a:solidFill>
                  <a:srgbClr val="000000"/>
                </a:solidFill>
              </a:defRPr>
            </a:lvl7pPr>
            <a:lvl8pPr lvl="7" rtl="0" algn="ctr">
              <a:lnSpc>
                <a:spcPct val="100000"/>
              </a:lnSpc>
              <a:spcBef>
                <a:spcPts val="0"/>
              </a:spcBef>
              <a:spcAft>
                <a:spcPts val="0"/>
              </a:spcAft>
              <a:buClr>
                <a:srgbClr val="000000"/>
              </a:buClr>
              <a:buSzPts val="1400"/>
              <a:buNone/>
              <a:defRPr>
                <a:solidFill>
                  <a:srgbClr val="000000"/>
                </a:solidFill>
              </a:defRPr>
            </a:lvl8pPr>
            <a:lvl9pPr lvl="8" rtl="0" algn="ctr">
              <a:lnSpc>
                <a:spcPct val="100000"/>
              </a:lnSpc>
              <a:spcBef>
                <a:spcPts val="0"/>
              </a:spcBef>
              <a:spcAft>
                <a:spcPts val="0"/>
              </a:spcAft>
              <a:buClr>
                <a:srgbClr val="000000"/>
              </a:buClr>
              <a:buSzPts val="1400"/>
              <a:buNone/>
              <a:defRPr>
                <a:solidFill>
                  <a:srgbClr val="000000"/>
                </a:solidFill>
              </a:defRPr>
            </a:lvl9pPr>
          </a:lstStyle>
          <a:p/>
        </p:txBody>
      </p:sp>
      <p:sp>
        <p:nvSpPr>
          <p:cNvPr id="14" name="Google Shape;14;p3"/>
          <p:cNvSpPr txBox="1"/>
          <p:nvPr>
            <p:ph hasCustomPrompt="1" idx="2" type="title"/>
          </p:nvPr>
        </p:nvSpPr>
        <p:spPr>
          <a:xfrm>
            <a:off x="3695162" y="1377378"/>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000000"/>
              </a:buClr>
              <a:buSzPts val="6000"/>
              <a:buNone/>
              <a:defRPr sz="9600">
                <a:solidFill>
                  <a:schemeClr val="accent1"/>
                </a:solidFill>
              </a:defRPr>
            </a:lvl1pPr>
            <a:lvl2pPr lvl="1"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p:nvPr/>
        </p:nvSpPr>
        <p:spPr>
          <a:xfrm rot="-8571438">
            <a:off x="-453806" y="1860603"/>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rot="-8571438">
            <a:off x="7436644" y="1910603"/>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3"/>
          <p:cNvGrpSpPr/>
          <p:nvPr/>
        </p:nvGrpSpPr>
        <p:grpSpPr>
          <a:xfrm>
            <a:off x="8027518" y="1535556"/>
            <a:ext cx="1832882" cy="972493"/>
            <a:chOff x="238125" y="2760550"/>
            <a:chExt cx="528650" cy="280500"/>
          </a:xfrm>
        </p:grpSpPr>
        <p:sp>
          <p:nvSpPr>
            <p:cNvPr id="18" name="Google Shape;18;p3"/>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 name="Google Shape;20;p3"/>
            <p:cNvGrpSpPr/>
            <p:nvPr/>
          </p:nvGrpSpPr>
          <p:grpSpPr>
            <a:xfrm>
              <a:off x="238125" y="2760550"/>
              <a:ext cx="528650" cy="279275"/>
              <a:chOff x="238125" y="2760550"/>
              <a:chExt cx="528650" cy="279275"/>
            </a:xfrm>
          </p:grpSpPr>
          <p:sp>
            <p:nvSpPr>
              <p:cNvPr id="21" name="Google Shape;21;p3"/>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3"/>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3"/>
          <p:cNvGrpSpPr/>
          <p:nvPr/>
        </p:nvGrpSpPr>
        <p:grpSpPr>
          <a:xfrm rot="2860966">
            <a:off x="-564248" y="2365762"/>
            <a:ext cx="1502240" cy="797084"/>
            <a:chOff x="238125" y="2760550"/>
            <a:chExt cx="528650" cy="280500"/>
          </a:xfrm>
        </p:grpSpPr>
        <p:sp>
          <p:nvSpPr>
            <p:cNvPr id="29" name="Google Shape;29;p3"/>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3"/>
            <p:cNvGrpSpPr/>
            <p:nvPr/>
          </p:nvGrpSpPr>
          <p:grpSpPr>
            <a:xfrm>
              <a:off x="238125" y="2760550"/>
              <a:ext cx="528650" cy="279275"/>
              <a:chOff x="238125" y="2760550"/>
              <a:chExt cx="528650" cy="279275"/>
            </a:xfrm>
          </p:grpSpPr>
          <p:sp>
            <p:nvSpPr>
              <p:cNvPr id="32" name="Google Shape;32;p3"/>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3"/>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3"/>
          <p:cNvSpPr/>
          <p:nvPr/>
        </p:nvSpPr>
        <p:spPr>
          <a:xfrm>
            <a:off x="8517102" y="345143"/>
            <a:ext cx="679971" cy="46558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7336300" y="247265"/>
            <a:ext cx="611780" cy="433409"/>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070898" y="-264450"/>
            <a:ext cx="706214" cy="47746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986075" y="856424"/>
            <a:ext cx="686295" cy="571898"/>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flipH="1">
            <a:off x="556875" y="4224218"/>
            <a:ext cx="679971" cy="46558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flipH="1">
            <a:off x="1557868" y="4026365"/>
            <a:ext cx="611780" cy="433409"/>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flipH="1">
            <a:off x="1433353" y="4783024"/>
            <a:ext cx="686295" cy="571898"/>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3"/>
          <p:cNvGrpSpPr/>
          <p:nvPr/>
        </p:nvGrpSpPr>
        <p:grpSpPr>
          <a:xfrm rot="4108899">
            <a:off x="282064" y="1115473"/>
            <a:ext cx="875864" cy="1101614"/>
            <a:chOff x="632000" y="3011150"/>
            <a:chExt cx="212225" cy="266925"/>
          </a:xfrm>
        </p:grpSpPr>
        <p:sp>
          <p:nvSpPr>
            <p:cNvPr id="46" name="Google Shape;46;p3"/>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rot="4108899">
            <a:off x="7819439" y="2745098"/>
            <a:ext cx="875864" cy="1101614"/>
            <a:chOff x="632000" y="3011150"/>
            <a:chExt cx="212225" cy="266925"/>
          </a:xfrm>
        </p:grpSpPr>
        <p:sp>
          <p:nvSpPr>
            <p:cNvPr id="60" name="Google Shape;60;p3"/>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9">
    <p:spTree>
      <p:nvGrpSpPr>
        <p:cNvPr id="692" name="Shape 692"/>
        <p:cNvGrpSpPr/>
        <p:nvPr/>
      </p:nvGrpSpPr>
      <p:grpSpPr>
        <a:xfrm>
          <a:off x="0" y="0"/>
          <a:ext cx="0" cy="0"/>
          <a:chOff x="0" y="0"/>
          <a:chExt cx="0" cy="0"/>
        </a:xfrm>
      </p:grpSpPr>
      <p:sp>
        <p:nvSpPr>
          <p:cNvPr id="693" name="Google Shape;693;p21"/>
          <p:cNvSpPr txBox="1"/>
          <p:nvPr>
            <p:ph type="ctrTitle"/>
          </p:nvPr>
        </p:nvSpPr>
        <p:spPr>
          <a:xfrm>
            <a:off x="638125" y="1720425"/>
            <a:ext cx="2044500" cy="521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694" name="Google Shape;694;p21"/>
          <p:cNvSpPr txBox="1"/>
          <p:nvPr>
            <p:ph idx="1" type="subTitle"/>
          </p:nvPr>
        </p:nvSpPr>
        <p:spPr>
          <a:xfrm>
            <a:off x="637976" y="2147705"/>
            <a:ext cx="20445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695" name="Google Shape;695;p21"/>
          <p:cNvSpPr txBox="1"/>
          <p:nvPr>
            <p:ph idx="2" type="ctrTitle"/>
          </p:nvPr>
        </p:nvSpPr>
        <p:spPr>
          <a:xfrm>
            <a:off x="3545823" y="1720425"/>
            <a:ext cx="2044800" cy="521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696" name="Google Shape;696;p21"/>
          <p:cNvSpPr txBox="1"/>
          <p:nvPr>
            <p:ph idx="3" type="subTitle"/>
          </p:nvPr>
        </p:nvSpPr>
        <p:spPr>
          <a:xfrm>
            <a:off x="3545832" y="2147706"/>
            <a:ext cx="20448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697" name="Google Shape;697;p21"/>
          <p:cNvSpPr txBox="1"/>
          <p:nvPr>
            <p:ph idx="4" type="ctrTitle"/>
          </p:nvPr>
        </p:nvSpPr>
        <p:spPr>
          <a:xfrm>
            <a:off x="6455999" y="1720425"/>
            <a:ext cx="1980000" cy="521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698" name="Google Shape;698;p21"/>
          <p:cNvSpPr txBox="1"/>
          <p:nvPr>
            <p:ph idx="5" type="subTitle"/>
          </p:nvPr>
        </p:nvSpPr>
        <p:spPr>
          <a:xfrm>
            <a:off x="6423613" y="2147700"/>
            <a:ext cx="20448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699" name="Google Shape;699;p21"/>
          <p:cNvSpPr txBox="1"/>
          <p:nvPr>
            <p:ph idx="6"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0" name="Google Shape;700;p21"/>
          <p:cNvSpPr/>
          <p:nvPr/>
        </p:nvSpPr>
        <p:spPr>
          <a:xfrm>
            <a:off x="-911150" y="3769519"/>
            <a:ext cx="1700102" cy="113296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1"/>
          <p:cNvSpPr/>
          <p:nvPr/>
        </p:nvSpPr>
        <p:spPr>
          <a:xfrm>
            <a:off x="-216289" y="3486574"/>
            <a:ext cx="723513" cy="495404"/>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1"/>
          <p:cNvSpPr/>
          <p:nvPr/>
        </p:nvSpPr>
        <p:spPr>
          <a:xfrm>
            <a:off x="-426225" y="4141977"/>
            <a:ext cx="730243" cy="608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 name="Google Shape;703;p21"/>
          <p:cNvGrpSpPr/>
          <p:nvPr/>
        </p:nvGrpSpPr>
        <p:grpSpPr>
          <a:xfrm rot="-1163821">
            <a:off x="7398433" y="-200849"/>
            <a:ext cx="689882" cy="867721"/>
            <a:chOff x="632000" y="3011150"/>
            <a:chExt cx="212225" cy="266925"/>
          </a:xfrm>
        </p:grpSpPr>
        <p:sp>
          <p:nvSpPr>
            <p:cNvPr id="704" name="Google Shape;704;p21"/>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1"/>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1"/>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1"/>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1"/>
            <p:cNvSpPr/>
            <p:nvPr/>
          </p:nvSpPr>
          <p:spPr>
            <a:xfrm>
              <a:off x="649075" y="3152000"/>
              <a:ext cx="25" cy="2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1"/>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1"/>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1"/>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1"/>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1"/>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1"/>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1"/>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1"/>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 name="Google Shape;717;p21"/>
          <p:cNvSpPr/>
          <p:nvPr/>
        </p:nvSpPr>
        <p:spPr>
          <a:xfrm>
            <a:off x="8728766" y="666287"/>
            <a:ext cx="556020" cy="38071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1"/>
          <p:cNvSpPr/>
          <p:nvPr/>
        </p:nvSpPr>
        <p:spPr>
          <a:xfrm>
            <a:off x="8311750" y="290500"/>
            <a:ext cx="577480" cy="39042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4">
  <p:cSld name="CUSTOM_20">
    <p:spTree>
      <p:nvGrpSpPr>
        <p:cNvPr id="719" name="Shape 719"/>
        <p:cNvGrpSpPr/>
        <p:nvPr/>
      </p:nvGrpSpPr>
      <p:grpSpPr>
        <a:xfrm>
          <a:off x="0" y="0"/>
          <a:ext cx="0" cy="0"/>
          <a:chOff x="0" y="0"/>
          <a:chExt cx="0" cy="0"/>
        </a:xfrm>
      </p:grpSpPr>
      <p:sp>
        <p:nvSpPr>
          <p:cNvPr id="720" name="Google Shape;720;p22"/>
          <p:cNvSpPr txBox="1"/>
          <p:nvPr>
            <p:ph type="ctrTitle"/>
          </p:nvPr>
        </p:nvSpPr>
        <p:spPr>
          <a:xfrm>
            <a:off x="713225" y="2679125"/>
            <a:ext cx="23736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721" name="Google Shape;721;p22"/>
          <p:cNvSpPr txBox="1"/>
          <p:nvPr>
            <p:ph idx="1" type="subTitle"/>
          </p:nvPr>
        </p:nvSpPr>
        <p:spPr>
          <a:xfrm>
            <a:off x="713225" y="2898750"/>
            <a:ext cx="23736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722" name="Google Shape;722;p22"/>
          <p:cNvSpPr txBox="1"/>
          <p:nvPr>
            <p:ph idx="2" type="ctrTitle"/>
          </p:nvPr>
        </p:nvSpPr>
        <p:spPr>
          <a:xfrm>
            <a:off x="3351550" y="1775438"/>
            <a:ext cx="23736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723" name="Google Shape;723;p22"/>
          <p:cNvSpPr txBox="1"/>
          <p:nvPr>
            <p:ph idx="3" type="subTitle"/>
          </p:nvPr>
        </p:nvSpPr>
        <p:spPr>
          <a:xfrm>
            <a:off x="3351550" y="1995063"/>
            <a:ext cx="23736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724" name="Google Shape;724;p22"/>
          <p:cNvSpPr txBox="1"/>
          <p:nvPr>
            <p:ph idx="4" type="ctrTitle"/>
          </p:nvPr>
        </p:nvSpPr>
        <p:spPr>
          <a:xfrm>
            <a:off x="6218425" y="2679125"/>
            <a:ext cx="23736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725" name="Google Shape;725;p22"/>
          <p:cNvSpPr txBox="1"/>
          <p:nvPr>
            <p:ph idx="5" type="subTitle"/>
          </p:nvPr>
        </p:nvSpPr>
        <p:spPr>
          <a:xfrm>
            <a:off x="6218425" y="2898750"/>
            <a:ext cx="23736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726" name="Google Shape;726;p22"/>
          <p:cNvSpPr txBox="1"/>
          <p:nvPr>
            <p:ph idx="6" type="title"/>
          </p:nvPr>
        </p:nvSpPr>
        <p:spPr>
          <a:xfrm>
            <a:off x="713225" y="2926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7" name="Google Shape;727;p22"/>
          <p:cNvSpPr txBox="1"/>
          <p:nvPr>
            <p:ph idx="7" type="ctrTitle"/>
          </p:nvPr>
        </p:nvSpPr>
        <p:spPr>
          <a:xfrm>
            <a:off x="3351550" y="3558563"/>
            <a:ext cx="23736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728" name="Google Shape;728;p22"/>
          <p:cNvSpPr txBox="1"/>
          <p:nvPr>
            <p:ph idx="8" type="subTitle"/>
          </p:nvPr>
        </p:nvSpPr>
        <p:spPr>
          <a:xfrm>
            <a:off x="3351550" y="3775463"/>
            <a:ext cx="23736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grpSp>
        <p:nvGrpSpPr>
          <p:cNvPr id="729" name="Google Shape;729;p22"/>
          <p:cNvGrpSpPr/>
          <p:nvPr/>
        </p:nvGrpSpPr>
        <p:grpSpPr>
          <a:xfrm rot="2339736">
            <a:off x="7977560" y="994508"/>
            <a:ext cx="1655274" cy="878283"/>
            <a:chOff x="238125" y="2760550"/>
            <a:chExt cx="528650" cy="280500"/>
          </a:xfrm>
        </p:grpSpPr>
        <p:sp>
          <p:nvSpPr>
            <p:cNvPr id="730" name="Google Shape;730;p22"/>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2"/>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 name="Google Shape;732;p22"/>
            <p:cNvGrpSpPr/>
            <p:nvPr/>
          </p:nvGrpSpPr>
          <p:grpSpPr>
            <a:xfrm>
              <a:off x="238125" y="2760550"/>
              <a:ext cx="528650" cy="279275"/>
              <a:chOff x="238125" y="2760550"/>
              <a:chExt cx="528650" cy="279275"/>
            </a:xfrm>
          </p:grpSpPr>
          <p:sp>
            <p:nvSpPr>
              <p:cNvPr id="733" name="Google Shape;733;p22"/>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2"/>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2"/>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2"/>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 name="Google Shape;737;p22"/>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2"/>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2"/>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 name="Google Shape;740;p22"/>
          <p:cNvSpPr/>
          <p:nvPr/>
        </p:nvSpPr>
        <p:spPr>
          <a:xfrm rot="-930227">
            <a:off x="8332310" y="4315733"/>
            <a:ext cx="1256976" cy="1349522"/>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22"/>
          <p:cNvGrpSpPr/>
          <p:nvPr/>
        </p:nvGrpSpPr>
        <p:grpSpPr>
          <a:xfrm rot="-930213">
            <a:off x="7868686" y="4230004"/>
            <a:ext cx="1209286" cy="1520974"/>
            <a:chOff x="632000" y="3011150"/>
            <a:chExt cx="212225" cy="266925"/>
          </a:xfrm>
        </p:grpSpPr>
        <p:sp>
          <p:nvSpPr>
            <p:cNvPr id="742" name="Google Shape;742;p22"/>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2"/>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2"/>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2"/>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2"/>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2"/>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2"/>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2"/>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2"/>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2"/>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2"/>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2"/>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2"/>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 name="Google Shape;755;p22"/>
          <p:cNvSpPr/>
          <p:nvPr/>
        </p:nvSpPr>
        <p:spPr>
          <a:xfrm>
            <a:off x="-509025" y="575569"/>
            <a:ext cx="1700102" cy="113296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2"/>
          <p:cNvSpPr/>
          <p:nvPr/>
        </p:nvSpPr>
        <p:spPr>
          <a:xfrm>
            <a:off x="185836" y="292624"/>
            <a:ext cx="723513" cy="495404"/>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2"/>
          <p:cNvSpPr/>
          <p:nvPr/>
        </p:nvSpPr>
        <p:spPr>
          <a:xfrm>
            <a:off x="-24100" y="948027"/>
            <a:ext cx="730243" cy="608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3">
    <p:spTree>
      <p:nvGrpSpPr>
        <p:cNvPr id="758" name="Shape 758"/>
        <p:cNvGrpSpPr/>
        <p:nvPr/>
      </p:nvGrpSpPr>
      <p:grpSpPr>
        <a:xfrm>
          <a:off x="0" y="0"/>
          <a:ext cx="0" cy="0"/>
          <a:chOff x="0" y="0"/>
          <a:chExt cx="0" cy="0"/>
        </a:xfrm>
      </p:grpSpPr>
      <p:sp>
        <p:nvSpPr>
          <p:cNvPr id="759" name="Google Shape;759;p23"/>
          <p:cNvSpPr txBox="1"/>
          <p:nvPr>
            <p:ph type="ctrTitle"/>
          </p:nvPr>
        </p:nvSpPr>
        <p:spPr>
          <a:xfrm>
            <a:off x="683750" y="2127750"/>
            <a:ext cx="2576100" cy="319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760" name="Google Shape;760;p23"/>
          <p:cNvSpPr txBox="1"/>
          <p:nvPr>
            <p:ph idx="1" type="subTitle"/>
          </p:nvPr>
        </p:nvSpPr>
        <p:spPr>
          <a:xfrm>
            <a:off x="683550" y="2376475"/>
            <a:ext cx="2576100" cy="987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761" name="Google Shape;761;p23"/>
          <p:cNvSpPr txBox="1"/>
          <p:nvPr>
            <p:ph idx="2" type="subTitle"/>
          </p:nvPr>
        </p:nvSpPr>
        <p:spPr>
          <a:xfrm>
            <a:off x="3283950" y="1432525"/>
            <a:ext cx="25761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762" name="Google Shape;762;p23"/>
          <p:cNvSpPr txBox="1"/>
          <p:nvPr>
            <p:ph idx="3" type="ctrTitle"/>
          </p:nvPr>
        </p:nvSpPr>
        <p:spPr>
          <a:xfrm>
            <a:off x="3283950" y="1183800"/>
            <a:ext cx="2576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763" name="Google Shape;763;p23"/>
          <p:cNvSpPr txBox="1"/>
          <p:nvPr>
            <p:ph idx="4" type="ctrTitle"/>
          </p:nvPr>
        </p:nvSpPr>
        <p:spPr>
          <a:xfrm>
            <a:off x="5983450" y="2127750"/>
            <a:ext cx="2576100" cy="319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764" name="Google Shape;764;p23"/>
          <p:cNvSpPr txBox="1"/>
          <p:nvPr>
            <p:ph idx="5" type="subTitle"/>
          </p:nvPr>
        </p:nvSpPr>
        <p:spPr>
          <a:xfrm>
            <a:off x="5983450" y="2376475"/>
            <a:ext cx="2576100" cy="98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765" name="Google Shape;765;p23"/>
          <p:cNvSpPr txBox="1"/>
          <p:nvPr>
            <p:ph idx="6"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66" name="Google Shape;766;p23"/>
          <p:cNvSpPr/>
          <p:nvPr/>
        </p:nvSpPr>
        <p:spPr>
          <a:xfrm>
            <a:off x="-598972" y="4244389"/>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3"/>
          <p:cNvSpPr/>
          <p:nvPr/>
        </p:nvSpPr>
        <p:spPr>
          <a:xfrm>
            <a:off x="8311975" y="4118550"/>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3"/>
          <p:cNvSpPr/>
          <p:nvPr/>
        </p:nvSpPr>
        <p:spPr>
          <a:xfrm rot="7659018">
            <a:off x="-135807" y="4145557"/>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3"/>
          <p:cNvSpPr/>
          <p:nvPr/>
        </p:nvSpPr>
        <p:spPr>
          <a:xfrm rot="7659018">
            <a:off x="350942" y="3920889"/>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3"/>
          <p:cNvSpPr/>
          <p:nvPr/>
        </p:nvSpPr>
        <p:spPr>
          <a:xfrm rot="7659018">
            <a:off x="754343" y="4386098"/>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 name="Google Shape;771;p23"/>
          <p:cNvGrpSpPr/>
          <p:nvPr/>
        </p:nvGrpSpPr>
        <p:grpSpPr>
          <a:xfrm>
            <a:off x="7709177" y="4069834"/>
            <a:ext cx="1219120" cy="646861"/>
            <a:chOff x="238125" y="2760550"/>
            <a:chExt cx="528650" cy="280500"/>
          </a:xfrm>
        </p:grpSpPr>
        <p:sp>
          <p:nvSpPr>
            <p:cNvPr id="772" name="Google Shape;772;p23"/>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3"/>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23"/>
            <p:cNvGrpSpPr/>
            <p:nvPr/>
          </p:nvGrpSpPr>
          <p:grpSpPr>
            <a:xfrm>
              <a:off x="238125" y="2760550"/>
              <a:ext cx="528650" cy="279275"/>
              <a:chOff x="238125" y="2760550"/>
              <a:chExt cx="528650" cy="279275"/>
            </a:xfrm>
          </p:grpSpPr>
          <p:sp>
            <p:nvSpPr>
              <p:cNvPr id="775" name="Google Shape;775;p23"/>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3"/>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3"/>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3"/>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 name="Google Shape;779;p23"/>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3"/>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 name="Google Shape;781;p23"/>
          <p:cNvSpPr/>
          <p:nvPr/>
        </p:nvSpPr>
        <p:spPr>
          <a:xfrm rot="7659018">
            <a:off x="1385967" y="4920614"/>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782" name="Shape 782"/>
        <p:cNvGrpSpPr/>
        <p:nvPr/>
      </p:nvGrpSpPr>
      <p:grpSpPr>
        <a:xfrm>
          <a:off x="0" y="0"/>
          <a:ext cx="0" cy="0"/>
          <a:chOff x="0" y="0"/>
          <a:chExt cx="0" cy="0"/>
        </a:xfrm>
      </p:grpSpPr>
      <p:sp>
        <p:nvSpPr>
          <p:cNvPr id="783" name="Google Shape;783;p24"/>
          <p:cNvSpPr/>
          <p:nvPr/>
        </p:nvSpPr>
        <p:spPr>
          <a:xfrm>
            <a:off x="-500275" y="393400"/>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4"/>
          <p:cNvSpPr/>
          <p:nvPr/>
        </p:nvSpPr>
        <p:spPr>
          <a:xfrm>
            <a:off x="520470" y="918331"/>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4"/>
          <p:cNvSpPr/>
          <p:nvPr/>
        </p:nvSpPr>
        <p:spPr>
          <a:xfrm>
            <a:off x="-156275" y="1024661"/>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4"/>
          <p:cNvSpPr/>
          <p:nvPr/>
        </p:nvSpPr>
        <p:spPr>
          <a:xfrm>
            <a:off x="164121" y="597209"/>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4"/>
          <p:cNvSpPr/>
          <p:nvPr/>
        </p:nvSpPr>
        <p:spPr>
          <a:xfrm>
            <a:off x="382608" y="1348729"/>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4"/>
          <p:cNvSpPr/>
          <p:nvPr/>
        </p:nvSpPr>
        <p:spPr>
          <a:xfrm>
            <a:off x="8495625" y="4600075"/>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24"/>
          <p:cNvGrpSpPr/>
          <p:nvPr/>
        </p:nvGrpSpPr>
        <p:grpSpPr>
          <a:xfrm>
            <a:off x="7901459" y="4373498"/>
            <a:ext cx="1185762" cy="629162"/>
            <a:chOff x="238125" y="2760550"/>
            <a:chExt cx="528650" cy="280500"/>
          </a:xfrm>
        </p:grpSpPr>
        <p:sp>
          <p:nvSpPr>
            <p:cNvPr id="790" name="Google Shape;790;p2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4"/>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 name="Google Shape;792;p24"/>
            <p:cNvGrpSpPr/>
            <p:nvPr/>
          </p:nvGrpSpPr>
          <p:grpSpPr>
            <a:xfrm>
              <a:off x="238125" y="2760550"/>
              <a:ext cx="528650" cy="279275"/>
              <a:chOff x="238125" y="2760550"/>
              <a:chExt cx="528650" cy="279275"/>
            </a:xfrm>
          </p:grpSpPr>
          <p:sp>
            <p:nvSpPr>
              <p:cNvPr id="793" name="Google Shape;793;p2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4"/>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 name="Google Shape;797;p2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4"/>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4"/>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 name="Google Shape;800;p24"/>
          <p:cNvSpPr txBox="1"/>
          <p:nvPr>
            <p:ph type="ctrTitle"/>
          </p:nvPr>
        </p:nvSpPr>
        <p:spPr>
          <a:xfrm flipH="1">
            <a:off x="6878575" y="2718900"/>
            <a:ext cx="1552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24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801" name="Google Shape;801;p24"/>
          <p:cNvSpPr txBox="1"/>
          <p:nvPr>
            <p:ph idx="1" type="subTitle"/>
          </p:nvPr>
        </p:nvSpPr>
        <p:spPr>
          <a:xfrm flipH="1">
            <a:off x="6878575" y="3154448"/>
            <a:ext cx="15522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02" name="Google Shape;802;p24"/>
          <p:cNvSpPr txBox="1"/>
          <p:nvPr>
            <p:ph idx="2" type="ctrTitle"/>
          </p:nvPr>
        </p:nvSpPr>
        <p:spPr>
          <a:xfrm flipH="1">
            <a:off x="2794838" y="2718900"/>
            <a:ext cx="1552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24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803" name="Google Shape;803;p24"/>
          <p:cNvSpPr txBox="1"/>
          <p:nvPr>
            <p:ph idx="3" type="subTitle"/>
          </p:nvPr>
        </p:nvSpPr>
        <p:spPr>
          <a:xfrm flipH="1">
            <a:off x="2794838" y="3154448"/>
            <a:ext cx="15522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04" name="Google Shape;804;p24"/>
          <p:cNvSpPr txBox="1"/>
          <p:nvPr>
            <p:ph idx="4" type="ctrTitle"/>
          </p:nvPr>
        </p:nvSpPr>
        <p:spPr>
          <a:xfrm flipH="1">
            <a:off x="4805476" y="2718900"/>
            <a:ext cx="1552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24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805" name="Google Shape;805;p24"/>
          <p:cNvSpPr txBox="1"/>
          <p:nvPr>
            <p:ph idx="5" type="subTitle"/>
          </p:nvPr>
        </p:nvSpPr>
        <p:spPr>
          <a:xfrm flipH="1">
            <a:off x="4805476" y="3154448"/>
            <a:ext cx="15522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06" name="Google Shape;806;p24"/>
          <p:cNvSpPr txBox="1"/>
          <p:nvPr>
            <p:ph idx="6" type="ctrTitle"/>
          </p:nvPr>
        </p:nvSpPr>
        <p:spPr>
          <a:xfrm flipH="1">
            <a:off x="742289" y="2718900"/>
            <a:ext cx="1552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24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807" name="Google Shape;807;p24"/>
          <p:cNvSpPr txBox="1"/>
          <p:nvPr>
            <p:ph idx="7" type="subTitle"/>
          </p:nvPr>
        </p:nvSpPr>
        <p:spPr>
          <a:xfrm flipH="1">
            <a:off x="742313" y="3154448"/>
            <a:ext cx="15522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08" name="Google Shape;808;p24"/>
          <p:cNvSpPr txBox="1"/>
          <p:nvPr>
            <p:ph idx="8" type="title"/>
          </p:nvPr>
        </p:nvSpPr>
        <p:spPr>
          <a:xfrm>
            <a:off x="700450" y="292625"/>
            <a:ext cx="7730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6">
    <p:spTree>
      <p:nvGrpSpPr>
        <p:cNvPr id="809" name="Shape 809"/>
        <p:cNvGrpSpPr/>
        <p:nvPr/>
      </p:nvGrpSpPr>
      <p:grpSpPr>
        <a:xfrm>
          <a:off x="0" y="0"/>
          <a:ext cx="0" cy="0"/>
          <a:chOff x="0" y="0"/>
          <a:chExt cx="0" cy="0"/>
        </a:xfrm>
      </p:grpSpPr>
      <p:sp>
        <p:nvSpPr>
          <p:cNvPr id="810" name="Google Shape;810;p25"/>
          <p:cNvSpPr/>
          <p:nvPr/>
        </p:nvSpPr>
        <p:spPr>
          <a:xfrm>
            <a:off x="7811114" y="152714"/>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5"/>
          <p:cNvSpPr/>
          <p:nvPr/>
        </p:nvSpPr>
        <p:spPr>
          <a:xfrm rot="4466242">
            <a:off x="7780316" y="2433132"/>
            <a:ext cx="1256975" cy="1349512"/>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 name="Google Shape;812;p25"/>
          <p:cNvGrpSpPr/>
          <p:nvPr/>
        </p:nvGrpSpPr>
        <p:grpSpPr>
          <a:xfrm rot="10800000">
            <a:off x="8018182" y="3115462"/>
            <a:ext cx="1209279" cy="1520965"/>
            <a:chOff x="632000" y="3011150"/>
            <a:chExt cx="212225" cy="266925"/>
          </a:xfrm>
        </p:grpSpPr>
        <p:sp>
          <p:nvSpPr>
            <p:cNvPr id="813" name="Google Shape;813;p25"/>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5"/>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5"/>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5"/>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5"/>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5"/>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5"/>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5"/>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5"/>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5"/>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5"/>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5"/>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5"/>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25"/>
          <p:cNvSpPr/>
          <p:nvPr/>
        </p:nvSpPr>
        <p:spPr>
          <a:xfrm>
            <a:off x="8165200" y="1062850"/>
            <a:ext cx="395125" cy="270550"/>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5"/>
          <p:cNvSpPr/>
          <p:nvPr/>
        </p:nvSpPr>
        <p:spPr>
          <a:xfrm>
            <a:off x="7868850" y="795800"/>
            <a:ext cx="410375" cy="277450"/>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5"/>
          <p:cNvSpPr txBox="1"/>
          <p:nvPr>
            <p:ph type="ctrTitle"/>
          </p:nvPr>
        </p:nvSpPr>
        <p:spPr>
          <a:xfrm flipH="1">
            <a:off x="2520876" y="3325738"/>
            <a:ext cx="16359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20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829" name="Google Shape;829;p25"/>
          <p:cNvSpPr txBox="1"/>
          <p:nvPr>
            <p:ph idx="1" type="subTitle"/>
          </p:nvPr>
        </p:nvSpPr>
        <p:spPr>
          <a:xfrm flipH="1">
            <a:off x="2520875" y="3773175"/>
            <a:ext cx="16359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30" name="Google Shape;830;p25"/>
          <p:cNvSpPr txBox="1"/>
          <p:nvPr>
            <p:ph idx="2" type="ctrTitle"/>
          </p:nvPr>
        </p:nvSpPr>
        <p:spPr>
          <a:xfrm flipH="1">
            <a:off x="2520876" y="1576825"/>
            <a:ext cx="16359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20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831" name="Google Shape;831;p25"/>
          <p:cNvSpPr txBox="1"/>
          <p:nvPr>
            <p:ph idx="3" type="subTitle"/>
          </p:nvPr>
        </p:nvSpPr>
        <p:spPr>
          <a:xfrm flipH="1">
            <a:off x="2520863" y="2030697"/>
            <a:ext cx="16359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32" name="Google Shape;832;p25"/>
          <p:cNvSpPr txBox="1"/>
          <p:nvPr>
            <p:ph idx="4" type="ctrTitle"/>
          </p:nvPr>
        </p:nvSpPr>
        <p:spPr>
          <a:xfrm flipH="1">
            <a:off x="867425" y="3325738"/>
            <a:ext cx="16359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20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833" name="Google Shape;833;p25"/>
          <p:cNvSpPr txBox="1"/>
          <p:nvPr>
            <p:ph idx="5" type="subTitle"/>
          </p:nvPr>
        </p:nvSpPr>
        <p:spPr>
          <a:xfrm flipH="1">
            <a:off x="867425" y="3777197"/>
            <a:ext cx="16359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34" name="Google Shape;834;p25"/>
          <p:cNvSpPr txBox="1"/>
          <p:nvPr>
            <p:ph idx="6" type="ctrTitle"/>
          </p:nvPr>
        </p:nvSpPr>
        <p:spPr>
          <a:xfrm flipH="1">
            <a:off x="867426" y="1576825"/>
            <a:ext cx="16359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20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835" name="Google Shape;835;p25"/>
          <p:cNvSpPr txBox="1"/>
          <p:nvPr>
            <p:ph idx="7" type="subTitle"/>
          </p:nvPr>
        </p:nvSpPr>
        <p:spPr>
          <a:xfrm flipH="1">
            <a:off x="867413" y="2030697"/>
            <a:ext cx="16359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36" name="Google Shape;836;p25"/>
          <p:cNvSpPr txBox="1"/>
          <p:nvPr>
            <p:ph idx="8" type="title"/>
          </p:nvPr>
        </p:nvSpPr>
        <p:spPr>
          <a:xfrm>
            <a:off x="713225" y="2926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837" name="Google Shape;837;p25"/>
          <p:cNvGrpSpPr/>
          <p:nvPr/>
        </p:nvGrpSpPr>
        <p:grpSpPr>
          <a:xfrm flipH="1" rot="-134861">
            <a:off x="-998034" y="2262963"/>
            <a:ext cx="1655261" cy="878276"/>
            <a:chOff x="238125" y="2760550"/>
            <a:chExt cx="528650" cy="280500"/>
          </a:xfrm>
        </p:grpSpPr>
        <p:sp>
          <p:nvSpPr>
            <p:cNvPr id="838" name="Google Shape;838;p2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5"/>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 name="Google Shape;840;p25"/>
            <p:cNvGrpSpPr/>
            <p:nvPr/>
          </p:nvGrpSpPr>
          <p:grpSpPr>
            <a:xfrm>
              <a:off x="238125" y="2760550"/>
              <a:ext cx="528650" cy="279275"/>
              <a:chOff x="238125" y="2760550"/>
              <a:chExt cx="528650" cy="279275"/>
            </a:xfrm>
          </p:grpSpPr>
          <p:sp>
            <p:nvSpPr>
              <p:cNvPr id="841" name="Google Shape;841;p2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5"/>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 name="Google Shape;845;p2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5"/>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5"/>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6">
    <p:spTree>
      <p:nvGrpSpPr>
        <p:cNvPr id="848" name="Shape 848"/>
        <p:cNvGrpSpPr/>
        <p:nvPr/>
      </p:nvGrpSpPr>
      <p:grpSpPr>
        <a:xfrm>
          <a:off x="0" y="0"/>
          <a:ext cx="0" cy="0"/>
          <a:chOff x="0" y="0"/>
          <a:chExt cx="0" cy="0"/>
        </a:xfrm>
      </p:grpSpPr>
      <p:sp>
        <p:nvSpPr>
          <p:cNvPr id="849" name="Google Shape;849;p26"/>
          <p:cNvSpPr/>
          <p:nvPr/>
        </p:nvSpPr>
        <p:spPr>
          <a:xfrm>
            <a:off x="-500275" y="393400"/>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6"/>
          <p:cNvSpPr/>
          <p:nvPr/>
        </p:nvSpPr>
        <p:spPr>
          <a:xfrm>
            <a:off x="520470" y="918331"/>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6"/>
          <p:cNvSpPr/>
          <p:nvPr/>
        </p:nvSpPr>
        <p:spPr>
          <a:xfrm>
            <a:off x="-156275" y="1024661"/>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6"/>
          <p:cNvSpPr/>
          <p:nvPr/>
        </p:nvSpPr>
        <p:spPr>
          <a:xfrm>
            <a:off x="164121" y="597209"/>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6"/>
          <p:cNvSpPr/>
          <p:nvPr/>
        </p:nvSpPr>
        <p:spPr>
          <a:xfrm>
            <a:off x="382608" y="1348729"/>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6"/>
          <p:cNvSpPr/>
          <p:nvPr/>
        </p:nvSpPr>
        <p:spPr>
          <a:xfrm>
            <a:off x="8528225" y="3837825"/>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26"/>
          <p:cNvGrpSpPr/>
          <p:nvPr/>
        </p:nvGrpSpPr>
        <p:grpSpPr>
          <a:xfrm>
            <a:off x="7901459" y="4373498"/>
            <a:ext cx="1185762" cy="629162"/>
            <a:chOff x="238125" y="2760550"/>
            <a:chExt cx="528650" cy="280500"/>
          </a:xfrm>
        </p:grpSpPr>
        <p:sp>
          <p:nvSpPr>
            <p:cNvPr id="856" name="Google Shape;856;p26"/>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6"/>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 name="Google Shape;858;p26"/>
            <p:cNvGrpSpPr/>
            <p:nvPr/>
          </p:nvGrpSpPr>
          <p:grpSpPr>
            <a:xfrm>
              <a:off x="238125" y="2760550"/>
              <a:ext cx="528650" cy="279275"/>
              <a:chOff x="238125" y="2760550"/>
              <a:chExt cx="528650" cy="279275"/>
            </a:xfrm>
          </p:grpSpPr>
          <p:sp>
            <p:nvSpPr>
              <p:cNvPr id="859" name="Google Shape;859;p26"/>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6"/>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6"/>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6"/>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 name="Google Shape;863;p26"/>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6"/>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6"/>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 name="Google Shape;866;p26"/>
          <p:cNvSpPr txBox="1"/>
          <p:nvPr>
            <p:ph type="ctrTitle"/>
          </p:nvPr>
        </p:nvSpPr>
        <p:spPr>
          <a:xfrm flipH="1">
            <a:off x="939674" y="2811925"/>
            <a:ext cx="22026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2400"/>
              <a:buNone/>
              <a:defRPr sz="1800">
                <a:solidFill>
                  <a:schemeClr val="accent3"/>
                </a:solidFill>
              </a:defRPr>
            </a:lvl1pPr>
            <a:lvl2pPr lvl="1" rtl="0" algn="r">
              <a:spcBef>
                <a:spcPts val="0"/>
              </a:spcBef>
              <a:spcAft>
                <a:spcPts val="0"/>
              </a:spcAft>
              <a:buClr>
                <a:schemeClr val="accent3"/>
              </a:buClr>
              <a:buSzPts val="1800"/>
              <a:buNone/>
              <a:defRPr sz="1800">
                <a:solidFill>
                  <a:schemeClr val="accent3"/>
                </a:solidFill>
              </a:defRPr>
            </a:lvl2pPr>
            <a:lvl3pPr lvl="2" rtl="0" algn="r">
              <a:spcBef>
                <a:spcPts val="0"/>
              </a:spcBef>
              <a:spcAft>
                <a:spcPts val="0"/>
              </a:spcAft>
              <a:buClr>
                <a:schemeClr val="accent3"/>
              </a:buClr>
              <a:buSzPts val="1800"/>
              <a:buNone/>
              <a:defRPr sz="1800">
                <a:solidFill>
                  <a:schemeClr val="accent3"/>
                </a:solidFill>
              </a:defRPr>
            </a:lvl3pPr>
            <a:lvl4pPr lvl="3" rtl="0" algn="r">
              <a:spcBef>
                <a:spcPts val="0"/>
              </a:spcBef>
              <a:spcAft>
                <a:spcPts val="0"/>
              </a:spcAft>
              <a:buClr>
                <a:schemeClr val="accent3"/>
              </a:buClr>
              <a:buSzPts val="1800"/>
              <a:buNone/>
              <a:defRPr sz="1800">
                <a:solidFill>
                  <a:schemeClr val="accent3"/>
                </a:solidFill>
              </a:defRPr>
            </a:lvl4pPr>
            <a:lvl5pPr lvl="4" rtl="0" algn="r">
              <a:spcBef>
                <a:spcPts val="0"/>
              </a:spcBef>
              <a:spcAft>
                <a:spcPts val="0"/>
              </a:spcAft>
              <a:buClr>
                <a:schemeClr val="accent3"/>
              </a:buClr>
              <a:buSzPts val="1800"/>
              <a:buNone/>
              <a:defRPr sz="1800">
                <a:solidFill>
                  <a:schemeClr val="accent3"/>
                </a:solidFill>
              </a:defRPr>
            </a:lvl5pPr>
            <a:lvl6pPr lvl="5" rtl="0" algn="r">
              <a:spcBef>
                <a:spcPts val="0"/>
              </a:spcBef>
              <a:spcAft>
                <a:spcPts val="0"/>
              </a:spcAft>
              <a:buClr>
                <a:schemeClr val="accent3"/>
              </a:buClr>
              <a:buSzPts val="1800"/>
              <a:buNone/>
              <a:defRPr sz="1800">
                <a:solidFill>
                  <a:schemeClr val="accent3"/>
                </a:solidFill>
              </a:defRPr>
            </a:lvl6pPr>
            <a:lvl7pPr lvl="6" rtl="0" algn="r">
              <a:spcBef>
                <a:spcPts val="0"/>
              </a:spcBef>
              <a:spcAft>
                <a:spcPts val="0"/>
              </a:spcAft>
              <a:buClr>
                <a:schemeClr val="accent3"/>
              </a:buClr>
              <a:buSzPts val="1800"/>
              <a:buNone/>
              <a:defRPr sz="1800">
                <a:solidFill>
                  <a:schemeClr val="accent3"/>
                </a:solidFill>
              </a:defRPr>
            </a:lvl7pPr>
            <a:lvl8pPr lvl="7" rtl="0" algn="r">
              <a:spcBef>
                <a:spcPts val="0"/>
              </a:spcBef>
              <a:spcAft>
                <a:spcPts val="0"/>
              </a:spcAft>
              <a:buClr>
                <a:schemeClr val="accent3"/>
              </a:buClr>
              <a:buSzPts val="1800"/>
              <a:buNone/>
              <a:defRPr sz="1800">
                <a:solidFill>
                  <a:schemeClr val="accent3"/>
                </a:solidFill>
              </a:defRPr>
            </a:lvl8pPr>
            <a:lvl9pPr lvl="8" rtl="0" algn="r">
              <a:spcBef>
                <a:spcPts val="0"/>
              </a:spcBef>
              <a:spcAft>
                <a:spcPts val="0"/>
              </a:spcAft>
              <a:buClr>
                <a:schemeClr val="accent3"/>
              </a:buClr>
              <a:buSzPts val="1800"/>
              <a:buNone/>
              <a:defRPr sz="1800">
                <a:solidFill>
                  <a:schemeClr val="accent3"/>
                </a:solidFill>
              </a:defRPr>
            </a:lvl9pPr>
          </a:lstStyle>
          <a:p/>
        </p:txBody>
      </p:sp>
      <p:sp>
        <p:nvSpPr>
          <p:cNvPr id="867" name="Google Shape;867;p26"/>
          <p:cNvSpPr txBox="1"/>
          <p:nvPr>
            <p:ph idx="1" type="subTitle"/>
          </p:nvPr>
        </p:nvSpPr>
        <p:spPr>
          <a:xfrm flipH="1">
            <a:off x="939678" y="3230650"/>
            <a:ext cx="2202600" cy="87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gn="r">
              <a:lnSpc>
                <a:spcPct val="100000"/>
              </a:lnSpc>
              <a:spcBef>
                <a:spcPts val="0"/>
              </a:spcBef>
              <a:spcAft>
                <a:spcPts val="0"/>
              </a:spcAft>
              <a:buSzPts val="1200"/>
              <a:buNone/>
              <a:defRPr sz="1200"/>
            </a:lvl2pPr>
            <a:lvl3pPr lvl="2" rtl="0" algn="r">
              <a:lnSpc>
                <a:spcPct val="100000"/>
              </a:lnSpc>
              <a:spcBef>
                <a:spcPts val="0"/>
              </a:spcBef>
              <a:spcAft>
                <a:spcPts val="0"/>
              </a:spcAft>
              <a:buSzPts val="1200"/>
              <a:buNone/>
              <a:defRPr sz="1200"/>
            </a:lvl3pPr>
            <a:lvl4pPr lvl="3" rtl="0" algn="r">
              <a:lnSpc>
                <a:spcPct val="100000"/>
              </a:lnSpc>
              <a:spcBef>
                <a:spcPts val="0"/>
              </a:spcBef>
              <a:spcAft>
                <a:spcPts val="0"/>
              </a:spcAft>
              <a:buSzPts val="1200"/>
              <a:buNone/>
              <a:defRPr sz="1200"/>
            </a:lvl4pPr>
            <a:lvl5pPr lvl="4" rtl="0" algn="r">
              <a:lnSpc>
                <a:spcPct val="100000"/>
              </a:lnSpc>
              <a:spcBef>
                <a:spcPts val="0"/>
              </a:spcBef>
              <a:spcAft>
                <a:spcPts val="0"/>
              </a:spcAft>
              <a:buSzPts val="1200"/>
              <a:buNone/>
              <a:defRPr sz="1200"/>
            </a:lvl5pPr>
            <a:lvl6pPr lvl="5" rtl="0" algn="r">
              <a:lnSpc>
                <a:spcPct val="100000"/>
              </a:lnSpc>
              <a:spcBef>
                <a:spcPts val="0"/>
              </a:spcBef>
              <a:spcAft>
                <a:spcPts val="0"/>
              </a:spcAft>
              <a:buSzPts val="1200"/>
              <a:buNone/>
              <a:defRPr sz="1200"/>
            </a:lvl6pPr>
            <a:lvl7pPr lvl="6" rtl="0" algn="r">
              <a:lnSpc>
                <a:spcPct val="100000"/>
              </a:lnSpc>
              <a:spcBef>
                <a:spcPts val="0"/>
              </a:spcBef>
              <a:spcAft>
                <a:spcPts val="0"/>
              </a:spcAft>
              <a:buSzPts val="1200"/>
              <a:buNone/>
              <a:defRPr sz="1200"/>
            </a:lvl7pPr>
            <a:lvl8pPr lvl="7" rtl="0" algn="r">
              <a:lnSpc>
                <a:spcPct val="100000"/>
              </a:lnSpc>
              <a:spcBef>
                <a:spcPts val="0"/>
              </a:spcBef>
              <a:spcAft>
                <a:spcPts val="0"/>
              </a:spcAft>
              <a:buSzPts val="1200"/>
              <a:buNone/>
              <a:defRPr sz="1200"/>
            </a:lvl8pPr>
            <a:lvl9pPr lvl="8" rtl="0" algn="r">
              <a:lnSpc>
                <a:spcPct val="100000"/>
              </a:lnSpc>
              <a:spcBef>
                <a:spcPts val="0"/>
              </a:spcBef>
              <a:spcAft>
                <a:spcPts val="0"/>
              </a:spcAft>
              <a:buSzPts val="1200"/>
              <a:buNone/>
              <a:defRPr sz="1200"/>
            </a:lvl9pPr>
          </a:lstStyle>
          <a:p/>
        </p:txBody>
      </p:sp>
      <p:sp>
        <p:nvSpPr>
          <p:cNvPr id="868" name="Google Shape;868;p26"/>
          <p:cNvSpPr txBox="1"/>
          <p:nvPr>
            <p:ph idx="2" type="ctrTitle"/>
          </p:nvPr>
        </p:nvSpPr>
        <p:spPr>
          <a:xfrm flipH="1">
            <a:off x="6001750" y="2811925"/>
            <a:ext cx="2202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869" name="Google Shape;869;p26"/>
          <p:cNvSpPr txBox="1"/>
          <p:nvPr>
            <p:ph idx="3" type="subTitle"/>
          </p:nvPr>
        </p:nvSpPr>
        <p:spPr>
          <a:xfrm flipH="1">
            <a:off x="6001777" y="3230650"/>
            <a:ext cx="22026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870" name="Google Shape;870;p26"/>
          <p:cNvSpPr txBox="1"/>
          <p:nvPr>
            <p:ph idx="4" type="ctrTitle"/>
          </p:nvPr>
        </p:nvSpPr>
        <p:spPr>
          <a:xfrm flipH="1">
            <a:off x="939650" y="1464900"/>
            <a:ext cx="22026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2400"/>
              <a:buNone/>
              <a:defRPr sz="1800">
                <a:solidFill>
                  <a:schemeClr val="accent3"/>
                </a:solidFill>
              </a:defRPr>
            </a:lvl1pPr>
            <a:lvl2pPr lvl="1" rtl="0" algn="r">
              <a:spcBef>
                <a:spcPts val="0"/>
              </a:spcBef>
              <a:spcAft>
                <a:spcPts val="0"/>
              </a:spcAft>
              <a:buClr>
                <a:schemeClr val="accent3"/>
              </a:buClr>
              <a:buSzPts val="1800"/>
              <a:buNone/>
              <a:defRPr sz="1800">
                <a:solidFill>
                  <a:schemeClr val="accent3"/>
                </a:solidFill>
              </a:defRPr>
            </a:lvl2pPr>
            <a:lvl3pPr lvl="2" rtl="0" algn="r">
              <a:spcBef>
                <a:spcPts val="0"/>
              </a:spcBef>
              <a:spcAft>
                <a:spcPts val="0"/>
              </a:spcAft>
              <a:buClr>
                <a:schemeClr val="accent3"/>
              </a:buClr>
              <a:buSzPts val="1800"/>
              <a:buNone/>
              <a:defRPr sz="1800">
                <a:solidFill>
                  <a:schemeClr val="accent3"/>
                </a:solidFill>
              </a:defRPr>
            </a:lvl3pPr>
            <a:lvl4pPr lvl="3" rtl="0" algn="r">
              <a:spcBef>
                <a:spcPts val="0"/>
              </a:spcBef>
              <a:spcAft>
                <a:spcPts val="0"/>
              </a:spcAft>
              <a:buClr>
                <a:schemeClr val="accent3"/>
              </a:buClr>
              <a:buSzPts val="1800"/>
              <a:buNone/>
              <a:defRPr sz="1800">
                <a:solidFill>
                  <a:schemeClr val="accent3"/>
                </a:solidFill>
              </a:defRPr>
            </a:lvl4pPr>
            <a:lvl5pPr lvl="4" rtl="0" algn="r">
              <a:spcBef>
                <a:spcPts val="0"/>
              </a:spcBef>
              <a:spcAft>
                <a:spcPts val="0"/>
              </a:spcAft>
              <a:buClr>
                <a:schemeClr val="accent3"/>
              </a:buClr>
              <a:buSzPts val="1800"/>
              <a:buNone/>
              <a:defRPr sz="1800">
                <a:solidFill>
                  <a:schemeClr val="accent3"/>
                </a:solidFill>
              </a:defRPr>
            </a:lvl5pPr>
            <a:lvl6pPr lvl="5" rtl="0" algn="r">
              <a:spcBef>
                <a:spcPts val="0"/>
              </a:spcBef>
              <a:spcAft>
                <a:spcPts val="0"/>
              </a:spcAft>
              <a:buClr>
                <a:schemeClr val="accent3"/>
              </a:buClr>
              <a:buSzPts val="1800"/>
              <a:buNone/>
              <a:defRPr sz="1800">
                <a:solidFill>
                  <a:schemeClr val="accent3"/>
                </a:solidFill>
              </a:defRPr>
            </a:lvl6pPr>
            <a:lvl7pPr lvl="6" rtl="0" algn="r">
              <a:spcBef>
                <a:spcPts val="0"/>
              </a:spcBef>
              <a:spcAft>
                <a:spcPts val="0"/>
              </a:spcAft>
              <a:buClr>
                <a:schemeClr val="accent3"/>
              </a:buClr>
              <a:buSzPts val="1800"/>
              <a:buNone/>
              <a:defRPr sz="1800">
                <a:solidFill>
                  <a:schemeClr val="accent3"/>
                </a:solidFill>
              </a:defRPr>
            </a:lvl7pPr>
            <a:lvl8pPr lvl="7" rtl="0" algn="r">
              <a:spcBef>
                <a:spcPts val="0"/>
              </a:spcBef>
              <a:spcAft>
                <a:spcPts val="0"/>
              </a:spcAft>
              <a:buClr>
                <a:schemeClr val="accent3"/>
              </a:buClr>
              <a:buSzPts val="1800"/>
              <a:buNone/>
              <a:defRPr sz="1800">
                <a:solidFill>
                  <a:schemeClr val="accent3"/>
                </a:solidFill>
              </a:defRPr>
            </a:lvl8pPr>
            <a:lvl9pPr lvl="8" rtl="0" algn="r">
              <a:spcBef>
                <a:spcPts val="0"/>
              </a:spcBef>
              <a:spcAft>
                <a:spcPts val="0"/>
              </a:spcAft>
              <a:buClr>
                <a:schemeClr val="accent3"/>
              </a:buClr>
              <a:buSzPts val="1800"/>
              <a:buNone/>
              <a:defRPr sz="1800">
                <a:solidFill>
                  <a:schemeClr val="accent3"/>
                </a:solidFill>
              </a:defRPr>
            </a:lvl9pPr>
          </a:lstStyle>
          <a:p/>
        </p:txBody>
      </p:sp>
      <p:sp>
        <p:nvSpPr>
          <p:cNvPr id="871" name="Google Shape;871;p26"/>
          <p:cNvSpPr txBox="1"/>
          <p:nvPr>
            <p:ph idx="5" type="subTitle"/>
          </p:nvPr>
        </p:nvSpPr>
        <p:spPr>
          <a:xfrm flipH="1">
            <a:off x="939676" y="1883625"/>
            <a:ext cx="2202600" cy="87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gn="r">
              <a:lnSpc>
                <a:spcPct val="100000"/>
              </a:lnSpc>
              <a:spcBef>
                <a:spcPts val="0"/>
              </a:spcBef>
              <a:spcAft>
                <a:spcPts val="0"/>
              </a:spcAft>
              <a:buSzPts val="1200"/>
              <a:buNone/>
              <a:defRPr sz="1200"/>
            </a:lvl2pPr>
            <a:lvl3pPr lvl="2" rtl="0" algn="r">
              <a:lnSpc>
                <a:spcPct val="100000"/>
              </a:lnSpc>
              <a:spcBef>
                <a:spcPts val="0"/>
              </a:spcBef>
              <a:spcAft>
                <a:spcPts val="0"/>
              </a:spcAft>
              <a:buSzPts val="1200"/>
              <a:buNone/>
              <a:defRPr sz="1200"/>
            </a:lvl3pPr>
            <a:lvl4pPr lvl="3" rtl="0" algn="r">
              <a:lnSpc>
                <a:spcPct val="100000"/>
              </a:lnSpc>
              <a:spcBef>
                <a:spcPts val="0"/>
              </a:spcBef>
              <a:spcAft>
                <a:spcPts val="0"/>
              </a:spcAft>
              <a:buSzPts val="1200"/>
              <a:buNone/>
              <a:defRPr sz="1200"/>
            </a:lvl4pPr>
            <a:lvl5pPr lvl="4" rtl="0" algn="r">
              <a:lnSpc>
                <a:spcPct val="100000"/>
              </a:lnSpc>
              <a:spcBef>
                <a:spcPts val="0"/>
              </a:spcBef>
              <a:spcAft>
                <a:spcPts val="0"/>
              </a:spcAft>
              <a:buSzPts val="1200"/>
              <a:buNone/>
              <a:defRPr sz="1200"/>
            </a:lvl5pPr>
            <a:lvl6pPr lvl="5" rtl="0" algn="r">
              <a:lnSpc>
                <a:spcPct val="100000"/>
              </a:lnSpc>
              <a:spcBef>
                <a:spcPts val="0"/>
              </a:spcBef>
              <a:spcAft>
                <a:spcPts val="0"/>
              </a:spcAft>
              <a:buSzPts val="1200"/>
              <a:buNone/>
              <a:defRPr sz="1200"/>
            </a:lvl6pPr>
            <a:lvl7pPr lvl="6" rtl="0" algn="r">
              <a:lnSpc>
                <a:spcPct val="100000"/>
              </a:lnSpc>
              <a:spcBef>
                <a:spcPts val="0"/>
              </a:spcBef>
              <a:spcAft>
                <a:spcPts val="0"/>
              </a:spcAft>
              <a:buSzPts val="1200"/>
              <a:buNone/>
              <a:defRPr sz="1200"/>
            </a:lvl7pPr>
            <a:lvl8pPr lvl="7" rtl="0" algn="r">
              <a:lnSpc>
                <a:spcPct val="100000"/>
              </a:lnSpc>
              <a:spcBef>
                <a:spcPts val="0"/>
              </a:spcBef>
              <a:spcAft>
                <a:spcPts val="0"/>
              </a:spcAft>
              <a:buSzPts val="1200"/>
              <a:buNone/>
              <a:defRPr sz="1200"/>
            </a:lvl8pPr>
            <a:lvl9pPr lvl="8" rtl="0" algn="r">
              <a:lnSpc>
                <a:spcPct val="100000"/>
              </a:lnSpc>
              <a:spcBef>
                <a:spcPts val="0"/>
              </a:spcBef>
              <a:spcAft>
                <a:spcPts val="0"/>
              </a:spcAft>
              <a:buSzPts val="1200"/>
              <a:buNone/>
              <a:defRPr sz="1200"/>
            </a:lvl9pPr>
          </a:lstStyle>
          <a:p/>
        </p:txBody>
      </p:sp>
      <p:sp>
        <p:nvSpPr>
          <p:cNvPr id="872" name="Google Shape;872;p26"/>
          <p:cNvSpPr txBox="1"/>
          <p:nvPr>
            <p:ph idx="6" type="ctrTitle"/>
          </p:nvPr>
        </p:nvSpPr>
        <p:spPr>
          <a:xfrm flipH="1">
            <a:off x="6001726" y="1464900"/>
            <a:ext cx="2202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873" name="Google Shape;873;p26"/>
          <p:cNvSpPr txBox="1"/>
          <p:nvPr>
            <p:ph idx="7" type="subTitle"/>
          </p:nvPr>
        </p:nvSpPr>
        <p:spPr>
          <a:xfrm flipH="1">
            <a:off x="6001852" y="1883625"/>
            <a:ext cx="22026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874" name="Google Shape;874;p26"/>
          <p:cNvSpPr txBox="1"/>
          <p:nvPr>
            <p:ph idx="8"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17">
    <p:spTree>
      <p:nvGrpSpPr>
        <p:cNvPr id="875" name="Shape 875"/>
        <p:cNvGrpSpPr/>
        <p:nvPr/>
      </p:nvGrpSpPr>
      <p:grpSpPr>
        <a:xfrm>
          <a:off x="0" y="0"/>
          <a:ext cx="0" cy="0"/>
          <a:chOff x="0" y="0"/>
          <a:chExt cx="0" cy="0"/>
        </a:xfrm>
      </p:grpSpPr>
      <p:sp>
        <p:nvSpPr>
          <p:cNvPr id="876" name="Google Shape;876;p27"/>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7"/>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7"/>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7"/>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7"/>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 name="Google Shape;881;p27"/>
          <p:cNvGrpSpPr/>
          <p:nvPr/>
        </p:nvGrpSpPr>
        <p:grpSpPr>
          <a:xfrm>
            <a:off x="-222358" y="1017295"/>
            <a:ext cx="572923" cy="720591"/>
            <a:chOff x="632000" y="3011150"/>
            <a:chExt cx="212225" cy="266925"/>
          </a:xfrm>
        </p:grpSpPr>
        <p:sp>
          <p:nvSpPr>
            <p:cNvPr id="882" name="Google Shape;882;p27"/>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7"/>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7"/>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7"/>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7"/>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7"/>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7"/>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7"/>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7"/>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7"/>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7"/>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7"/>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7"/>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27"/>
          <p:cNvGrpSpPr/>
          <p:nvPr/>
        </p:nvGrpSpPr>
        <p:grpSpPr>
          <a:xfrm>
            <a:off x="-191589" y="332562"/>
            <a:ext cx="1104456" cy="586021"/>
            <a:chOff x="238125" y="2760550"/>
            <a:chExt cx="528650" cy="280500"/>
          </a:xfrm>
        </p:grpSpPr>
        <p:sp>
          <p:nvSpPr>
            <p:cNvPr id="896" name="Google Shape;896;p27"/>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7"/>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 name="Google Shape;898;p27"/>
            <p:cNvGrpSpPr/>
            <p:nvPr/>
          </p:nvGrpSpPr>
          <p:grpSpPr>
            <a:xfrm>
              <a:off x="238125" y="2760550"/>
              <a:ext cx="528650" cy="279275"/>
              <a:chOff x="238125" y="2760550"/>
              <a:chExt cx="528650" cy="279275"/>
            </a:xfrm>
          </p:grpSpPr>
          <p:sp>
            <p:nvSpPr>
              <p:cNvPr id="899" name="Google Shape;899;p27"/>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7"/>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7"/>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7"/>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 name="Google Shape;903;p27"/>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7"/>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 name="Google Shape;905;p27"/>
          <p:cNvSpPr txBox="1"/>
          <p:nvPr>
            <p:ph type="ctrTitle"/>
          </p:nvPr>
        </p:nvSpPr>
        <p:spPr>
          <a:xfrm flipH="1">
            <a:off x="1745898" y="2722425"/>
            <a:ext cx="2041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906" name="Google Shape;906;p27"/>
          <p:cNvSpPr txBox="1"/>
          <p:nvPr>
            <p:ph idx="1" type="subTitle"/>
          </p:nvPr>
        </p:nvSpPr>
        <p:spPr>
          <a:xfrm flipH="1">
            <a:off x="1745902" y="3278975"/>
            <a:ext cx="20415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907" name="Google Shape;907;p27"/>
          <p:cNvSpPr txBox="1"/>
          <p:nvPr>
            <p:ph idx="2" type="ctrTitle"/>
          </p:nvPr>
        </p:nvSpPr>
        <p:spPr>
          <a:xfrm flipH="1">
            <a:off x="6192125" y="2722425"/>
            <a:ext cx="2041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908" name="Google Shape;908;p27"/>
          <p:cNvSpPr txBox="1"/>
          <p:nvPr>
            <p:ph idx="3" type="subTitle"/>
          </p:nvPr>
        </p:nvSpPr>
        <p:spPr>
          <a:xfrm flipH="1">
            <a:off x="6192126" y="3264450"/>
            <a:ext cx="20415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909" name="Google Shape;909;p27"/>
          <p:cNvSpPr txBox="1"/>
          <p:nvPr>
            <p:ph idx="4" type="ctrTitle"/>
          </p:nvPr>
        </p:nvSpPr>
        <p:spPr>
          <a:xfrm flipH="1">
            <a:off x="1745900" y="1383375"/>
            <a:ext cx="2041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910" name="Google Shape;910;p27"/>
          <p:cNvSpPr txBox="1"/>
          <p:nvPr>
            <p:ph idx="5" type="subTitle"/>
          </p:nvPr>
        </p:nvSpPr>
        <p:spPr>
          <a:xfrm flipH="1">
            <a:off x="1745900" y="1943625"/>
            <a:ext cx="20415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911" name="Google Shape;911;p27"/>
          <p:cNvSpPr txBox="1"/>
          <p:nvPr>
            <p:ph idx="6" type="ctrTitle"/>
          </p:nvPr>
        </p:nvSpPr>
        <p:spPr>
          <a:xfrm flipH="1">
            <a:off x="6192200" y="1376100"/>
            <a:ext cx="2041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912" name="Google Shape;912;p27"/>
          <p:cNvSpPr txBox="1"/>
          <p:nvPr>
            <p:ph idx="7" type="subTitle"/>
          </p:nvPr>
        </p:nvSpPr>
        <p:spPr>
          <a:xfrm flipH="1">
            <a:off x="6192126" y="1943625"/>
            <a:ext cx="20415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913" name="Google Shape;913;p27"/>
          <p:cNvSpPr txBox="1"/>
          <p:nvPr>
            <p:ph idx="8" type="title"/>
          </p:nvPr>
        </p:nvSpPr>
        <p:spPr>
          <a:xfrm>
            <a:off x="713225" y="2926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
    <p:spTree>
      <p:nvGrpSpPr>
        <p:cNvPr id="914" name="Shape 914"/>
        <p:cNvGrpSpPr/>
        <p:nvPr/>
      </p:nvGrpSpPr>
      <p:grpSpPr>
        <a:xfrm>
          <a:off x="0" y="0"/>
          <a:ext cx="0" cy="0"/>
          <a:chOff x="0" y="0"/>
          <a:chExt cx="0" cy="0"/>
        </a:xfrm>
      </p:grpSpPr>
      <p:sp>
        <p:nvSpPr>
          <p:cNvPr id="915" name="Google Shape;915;p28"/>
          <p:cNvSpPr/>
          <p:nvPr/>
        </p:nvSpPr>
        <p:spPr>
          <a:xfrm>
            <a:off x="-223410" y="4560500"/>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 name="Google Shape;916;p28"/>
          <p:cNvGrpSpPr/>
          <p:nvPr/>
        </p:nvGrpSpPr>
        <p:grpSpPr>
          <a:xfrm rot="2339736">
            <a:off x="-212865" y="3785720"/>
            <a:ext cx="1655274" cy="878283"/>
            <a:chOff x="238125" y="2760550"/>
            <a:chExt cx="528650" cy="280500"/>
          </a:xfrm>
        </p:grpSpPr>
        <p:sp>
          <p:nvSpPr>
            <p:cNvPr id="917" name="Google Shape;917;p28"/>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 name="Google Shape;919;p28"/>
            <p:cNvGrpSpPr/>
            <p:nvPr/>
          </p:nvGrpSpPr>
          <p:grpSpPr>
            <a:xfrm>
              <a:off x="238125" y="2760550"/>
              <a:ext cx="528650" cy="279275"/>
              <a:chOff x="238125" y="2760550"/>
              <a:chExt cx="528650" cy="279275"/>
            </a:xfrm>
          </p:grpSpPr>
          <p:sp>
            <p:nvSpPr>
              <p:cNvPr id="920" name="Google Shape;920;p28"/>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8"/>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8"/>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 name="Google Shape;924;p28"/>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 name="Google Shape;927;p28"/>
          <p:cNvSpPr/>
          <p:nvPr/>
        </p:nvSpPr>
        <p:spPr>
          <a:xfrm flipH="1" rot="2180355">
            <a:off x="7982301" y="3900276"/>
            <a:ext cx="1444399" cy="1550690"/>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flipH="1" rot="2180269">
            <a:off x="7342427" y="3965485"/>
            <a:ext cx="688432" cy="47139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flipH="1" rot="2180269">
            <a:off x="8112993" y="4694261"/>
            <a:ext cx="619393" cy="43881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flipH="1" rot="2180269">
            <a:off x="8006513" y="3887597"/>
            <a:ext cx="715003" cy="483422"/>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flipH="1" rot="2180269">
            <a:off x="7096128" y="4573837"/>
            <a:ext cx="694835" cy="579035"/>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txBox="1"/>
          <p:nvPr>
            <p:ph type="title"/>
          </p:nvPr>
        </p:nvSpPr>
        <p:spPr>
          <a:xfrm>
            <a:off x="4661975" y="1162675"/>
            <a:ext cx="3683400" cy="1426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solidFill>
                  <a:schemeClr val="accent1"/>
                </a:solidFill>
                <a:latin typeface="Lemonada Medium"/>
                <a:ea typeface="Lemonada Medium"/>
                <a:cs typeface="Lemonada Medium"/>
                <a:sym typeface="Lemonada Medium"/>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933" name="Google Shape;933;p28"/>
          <p:cNvSpPr txBox="1"/>
          <p:nvPr>
            <p:ph idx="1" type="body"/>
          </p:nvPr>
        </p:nvSpPr>
        <p:spPr>
          <a:xfrm>
            <a:off x="4662000" y="2559025"/>
            <a:ext cx="3683400" cy="755700"/>
          </a:xfrm>
          <a:prstGeom prst="rect">
            <a:avLst/>
          </a:prstGeom>
        </p:spPr>
        <p:txBody>
          <a:bodyPr anchorCtr="0" anchor="t" bIns="91425" lIns="91425" spcFirstLastPara="1" rIns="91425" wrap="square" tIns="91425">
            <a:noAutofit/>
          </a:bodyPr>
          <a:lstStyle>
            <a:lvl1pPr indent="-304800" lvl="0" marL="457200" rtl="0" algn="r">
              <a:lnSpc>
                <a:spcPct val="100000"/>
              </a:lnSpc>
              <a:spcBef>
                <a:spcPts val="0"/>
              </a:spcBef>
              <a:spcAft>
                <a:spcPts val="0"/>
              </a:spcAft>
              <a:buSzPts val="1200"/>
              <a:buChar char="●"/>
              <a:defRPr sz="1400"/>
            </a:lvl1pPr>
            <a:lvl2pPr indent="-304800" lvl="1" marL="914400" rtl="0" algn="r">
              <a:spcBef>
                <a:spcPts val="0"/>
              </a:spcBef>
              <a:spcAft>
                <a:spcPts val="0"/>
              </a:spcAft>
              <a:buSzPts val="1200"/>
              <a:buChar char="○"/>
              <a:defRPr sz="1200"/>
            </a:lvl2pPr>
            <a:lvl3pPr indent="-304800" lvl="2" marL="1371600" rtl="0" algn="r">
              <a:spcBef>
                <a:spcPts val="1600"/>
              </a:spcBef>
              <a:spcAft>
                <a:spcPts val="0"/>
              </a:spcAft>
              <a:buSzPts val="1200"/>
              <a:buChar char="■"/>
              <a:defRPr sz="1200"/>
            </a:lvl3pPr>
            <a:lvl4pPr indent="-304800" lvl="3" marL="1828800" rtl="0" algn="r">
              <a:spcBef>
                <a:spcPts val="1600"/>
              </a:spcBef>
              <a:spcAft>
                <a:spcPts val="0"/>
              </a:spcAft>
              <a:buSzPts val="1200"/>
              <a:buChar char="●"/>
              <a:defRPr sz="1200"/>
            </a:lvl4pPr>
            <a:lvl5pPr indent="-304800" lvl="4" marL="2286000" rtl="0" algn="r">
              <a:spcBef>
                <a:spcPts val="1600"/>
              </a:spcBef>
              <a:spcAft>
                <a:spcPts val="0"/>
              </a:spcAft>
              <a:buSzPts val="1200"/>
              <a:buChar char="○"/>
              <a:defRPr sz="1200"/>
            </a:lvl5pPr>
            <a:lvl6pPr indent="-304800" lvl="5" marL="2743200" rtl="0" algn="r">
              <a:spcBef>
                <a:spcPts val="1600"/>
              </a:spcBef>
              <a:spcAft>
                <a:spcPts val="0"/>
              </a:spcAft>
              <a:buSzPts val="1200"/>
              <a:buChar char="■"/>
              <a:defRPr sz="1200"/>
            </a:lvl6pPr>
            <a:lvl7pPr indent="-304800" lvl="6" marL="3200400" rtl="0" algn="r">
              <a:spcBef>
                <a:spcPts val="1600"/>
              </a:spcBef>
              <a:spcAft>
                <a:spcPts val="0"/>
              </a:spcAft>
              <a:buSzPts val="1200"/>
              <a:buChar char="●"/>
              <a:defRPr sz="1200"/>
            </a:lvl7pPr>
            <a:lvl8pPr indent="-304800" lvl="7" marL="3657600" rtl="0" algn="r">
              <a:spcBef>
                <a:spcPts val="1600"/>
              </a:spcBef>
              <a:spcAft>
                <a:spcPts val="0"/>
              </a:spcAft>
              <a:buSzPts val="1200"/>
              <a:buChar char="○"/>
              <a:defRPr sz="1200"/>
            </a:lvl8pPr>
            <a:lvl9pPr indent="-304800" lvl="8" marL="4114800" rtl="0" algn="r">
              <a:spcBef>
                <a:spcPts val="1600"/>
              </a:spcBef>
              <a:spcAft>
                <a:spcPts val="1600"/>
              </a:spcAft>
              <a:buSzPts val="1200"/>
              <a:buChar char="■"/>
              <a:defRPr sz="12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5">
    <p:spTree>
      <p:nvGrpSpPr>
        <p:cNvPr id="934" name="Shape 934"/>
        <p:cNvGrpSpPr/>
        <p:nvPr/>
      </p:nvGrpSpPr>
      <p:grpSpPr>
        <a:xfrm>
          <a:off x="0" y="0"/>
          <a:ext cx="0" cy="0"/>
          <a:chOff x="0" y="0"/>
          <a:chExt cx="0" cy="0"/>
        </a:xfrm>
      </p:grpSpPr>
      <p:sp>
        <p:nvSpPr>
          <p:cNvPr id="935" name="Google Shape;935;p29"/>
          <p:cNvSpPr txBox="1"/>
          <p:nvPr>
            <p:ph type="title"/>
          </p:nvPr>
        </p:nvSpPr>
        <p:spPr>
          <a:xfrm>
            <a:off x="713225" y="282900"/>
            <a:ext cx="7717500" cy="634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accent1"/>
                </a:solidFill>
                <a:latin typeface="Lemonada Medium"/>
                <a:ea typeface="Lemonada Medium"/>
                <a:cs typeface="Lemonada Medium"/>
                <a:sym typeface="Lemonada Medium"/>
              </a:defRPr>
            </a:lvl1pPr>
            <a:lvl2pPr lvl="1" rtl="0" algn="ctr">
              <a:spcBef>
                <a:spcPts val="0"/>
              </a:spcBef>
              <a:spcAft>
                <a:spcPts val="0"/>
              </a:spcAft>
              <a:buNone/>
              <a:defRPr sz="3000">
                <a:solidFill>
                  <a:schemeClr val="accent1"/>
                </a:solidFill>
                <a:latin typeface="Lemonada Medium"/>
                <a:ea typeface="Lemonada Medium"/>
                <a:cs typeface="Lemonada Medium"/>
                <a:sym typeface="Lemonada Medium"/>
              </a:defRPr>
            </a:lvl2pPr>
            <a:lvl3pPr lvl="2" rtl="0" algn="ctr">
              <a:spcBef>
                <a:spcPts val="0"/>
              </a:spcBef>
              <a:spcAft>
                <a:spcPts val="0"/>
              </a:spcAft>
              <a:buNone/>
              <a:defRPr sz="3000">
                <a:solidFill>
                  <a:schemeClr val="accent1"/>
                </a:solidFill>
                <a:latin typeface="Lemonada Medium"/>
                <a:ea typeface="Lemonada Medium"/>
                <a:cs typeface="Lemonada Medium"/>
                <a:sym typeface="Lemonada Medium"/>
              </a:defRPr>
            </a:lvl3pPr>
            <a:lvl4pPr lvl="3" rtl="0" algn="ctr">
              <a:spcBef>
                <a:spcPts val="0"/>
              </a:spcBef>
              <a:spcAft>
                <a:spcPts val="0"/>
              </a:spcAft>
              <a:buNone/>
              <a:defRPr sz="3000">
                <a:solidFill>
                  <a:schemeClr val="accent1"/>
                </a:solidFill>
                <a:latin typeface="Lemonada Medium"/>
                <a:ea typeface="Lemonada Medium"/>
                <a:cs typeface="Lemonada Medium"/>
                <a:sym typeface="Lemonada Medium"/>
              </a:defRPr>
            </a:lvl4pPr>
            <a:lvl5pPr lvl="4" rtl="0" algn="ctr">
              <a:spcBef>
                <a:spcPts val="0"/>
              </a:spcBef>
              <a:spcAft>
                <a:spcPts val="0"/>
              </a:spcAft>
              <a:buNone/>
              <a:defRPr sz="3000">
                <a:solidFill>
                  <a:schemeClr val="accent1"/>
                </a:solidFill>
                <a:latin typeface="Lemonada Medium"/>
                <a:ea typeface="Lemonada Medium"/>
                <a:cs typeface="Lemonada Medium"/>
                <a:sym typeface="Lemonada Medium"/>
              </a:defRPr>
            </a:lvl5pPr>
            <a:lvl6pPr lvl="5" rtl="0" algn="ctr">
              <a:spcBef>
                <a:spcPts val="0"/>
              </a:spcBef>
              <a:spcAft>
                <a:spcPts val="0"/>
              </a:spcAft>
              <a:buNone/>
              <a:defRPr sz="3000">
                <a:solidFill>
                  <a:schemeClr val="accent1"/>
                </a:solidFill>
                <a:latin typeface="Lemonada Medium"/>
                <a:ea typeface="Lemonada Medium"/>
                <a:cs typeface="Lemonada Medium"/>
                <a:sym typeface="Lemonada Medium"/>
              </a:defRPr>
            </a:lvl6pPr>
            <a:lvl7pPr lvl="6" rtl="0" algn="ctr">
              <a:spcBef>
                <a:spcPts val="0"/>
              </a:spcBef>
              <a:spcAft>
                <a:spcPts val="0"/>
              </a:spcAft>
              <a:buNone/>
              <a:defRPr sz="3000">
                <a:solidFill>
                  <a:schemeClr val="accent1"/>
                </a:solidFill>
                <a:latin typeface="Lemonada Medium"/>
                <a:ea typeface="Lemonada Medium"/>
                <a:cs typeface="Lemonada Medium"/>
                <a:sym typeface="Lemonada Medium"/>
              </a:defRPr>
            </a:lvl7pPr>
            <a:lvl8pPr lvl="7" rtl="0" algn="ctr">
              <a:spcBef>
                <a:spcPts val="0"/>
              </a:spcBef>
              <a:spcAft>
                <a:spcPts val="0"/>
              </a:spcAft>
              <a:buNone/>
              <a:defRPr sz="3000">
                <a:solidFill>
                  <a:schemeClr val="accent1"/>
                </a:solidFill>
                <a:latin typeface="Lemonada Medium"/>
                <a:ea typeface="Lemonada Medium"/>
                <a:cs typeface="Lemonada Medium"/>
                <a:sym typeface="Lemonada Medium"/>
              </a:defRPr>
            </a:lvl8pPr>
            <a:lvl9pPr lvl="8" rtl="0" algn="ctr">
              <a:spcBef>
                <a:spcPts val="0"/>
              </a:spcBef>
              <a:spcAft>
                <a:spcPts val="0"/>
              </a:spcAft>
              <a:buNone/>
              <a:defRPr sz="3000">
                <a:solidFill>
                  <a:schemeClr val="accent1"/>
                </a:solidFill>
                <a:latin typeface="Lemonada Medium"/>
                <a:ea typeface="Lemonada Medium"/>
                <a:cs typeface="Lemonada Medium"/>
                <a:sym typeface="Lemonada Medium"/>
              </a:defRPr>
            </a:lvl9pPr>
          </a:lstStyle>
          <a:p/>
        </p:txBody>
      </p:sp>
      <p:sp>
        <p:nvSpPr>
          <p:cNvPr id="936" name="Google Shape;936;p29"/>
          <p:cNvSpPr/>
          <p:nvPr/>
        </p:nvSpPr>
        <p:spPr>
          <a:xfrm rot="7659018">
            <a:off x="587193" y="4483432"/>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9"/>
          <p:cNvSpPr/>
          <p:nvPr/>
        </p:nvSpPr>
        <p:spPr>
          <a:xfrm rot="7659018">
            <a:off x="1081042" y="4390489"/>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9"/>
          <p:cNvSpPr/>
          <p:nvPr/>
        </p:nvSpPr>
        <p:spPr>
          <a:xfrm rot="7659018">
            <a:off x="272168" y="4015411"/>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 name="Google Shape;939;p29"/>
          <p:cNvGrpSpPr/>
          <p:nvPr/>
        </p:nvGrpSpPr>
        <p:grpSpPr>
          <a:xfrm flipH="1" rot="10605665">
            <a:off x="317635" y="2363330"/>
            <a:ext cx="1322098" cy="750075"/>
            <a:chOff x="238125" y="2760550"/>
            <a:chExt cx="528650" cy="280500"/>
          </a:xfrm>
        </p:grpSpPr>
        <p:sp>
          <p:nvSpPr>
            <p:cNvPr id="940" name="Google Shape;940;p29"/>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9"/>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29"/>
            <p:cNvGrpSpPr/>
            <p:nvPr/>
          </p:nvGrpSpPr>
          <p:grpSpPr>
            <a:xfrm>
              <a:off x="238125" y="2760550"/>
              <a:ext cx="528650" cy="279275"/>
              <a:chOff x="238125" y="2760550"/>
              <a:chExt cx="528650" cy="279275"/>
            </a:xfrm>
          </p:grpSpPr>
          <p:sp>
            <p:nvSpPr>
              <p:cNvPr id="943" name="Google Shape;943;p29"/>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9"/>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9"/>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9"/>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 name="Google Shape;947;p29"/>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9"/>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9"/>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 name="Google Shape;950;p29"/>
          <p:cNvSpPr/>
          <p:nvPr/>
        </p:nvSpPr>
        <p:spPr>
          <a:xfrm>
            <a:off x="5080328" y="3345952"/>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 name="Google Shape;951;p29"/>
          <p:cNvGrpSpPr/>
          <p:nvPr/>
        </p:nvGrpSpPr>
        <p:grpSpPr>
          <a:xfrm>
            <a:off x="5723597" y="3926684"/>
            <a:ext cx="967449" cy="1216804"/>
            <a:chOff x="632000" y="3011150"/>
            <a:chExt cx="212225" cy="266925"/>
          </a:xfrm>
        </p:grpSpPr>
        <p:sp>
          <p:nvSpPr>
            <p:cNvPr id="952" name="Google Shape;952;p2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9"/>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29"/>
          <p:cNvSpPr/>
          <p:nvPr/>
        </p:nvSpPr>
        <p:spPr>
          <a:xfrm rot="7659018">
            <a:off x="85893" y="872882"/>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9"/>
          <p:cNvSpPr/>
          <p:nvPr/>
        </p:nvSpPr>
        <p:spPr>
          <a:xfrm rot="7659018">
            <a:off x="-229132" y="404861"/>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9"/>
          <p:cNvSpPr txBox="1"/>
          <p:nvPr>
            <p:ph idx="1" type="subTitle"/>
          </p:nvPr>
        </p:nvSpPr>
        <p:spPr>
          <a:xfrm flipH="1">
            <a:off x="6221825" y="1656650"/>
            <a:ext cx="2105400" cy="147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
  <p:cSld name="CUSTOM_8">
    <p:spTree>
      <p:nvGrpSpPr>
        <p:cNvPr id="968" name="Shape 968"/>
        <p:cNvGrpSpPr/>
        <p:nvPr/>
      </p:nvGrpSpPr>
      <p:grpSpPr>
        <a:xfrm>
          <a:off x="0" y="0"/>
          <a:ext cx="0" cy="0"/>
          <a:chOff x="0" y="0"/>
          <a:chExt cx="0" cy="0"/>
        </a:xfrm>
      </p:grpSpPr>
      <p:sp>
        <p:nvSpPr>
          <p:cNvPr id="969" name="Google Shape;969;p30"/>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0"/>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0"/>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0"/>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0"/>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 name="Google Shape;974;p30"/>
          <p:cNvGrpSpPr/>
          <p:nvPr/>
        </p:nvGrpSpPr>
        <p:grpSpPr>
          <a:xfrm>
            <a:off x="-222358" y="1017295"/>
            <a:ext cx="572923" cy="720591"/>
            <a:chOff x="632000" y="3011150"/>
            <a:chExt cx="212225" cy="266925"/>
          </a:xfrm>
        </p:grpSpPr>
        <p:sp>
          <p:nvSpPr>
            <p:cNvPr id="975" name="Google Shape;975;p30"/>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0"/>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0"/>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0"/>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0"/>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0"/>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0"/>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0"/>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0"/>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0"/>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0"/>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0"/>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0"/>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30"/>
          <p:cNvGrpSpPr/>
          <p:nvPr/>
        </p:nvGrpSpPr>
        <p:grpSpPr>
          <a:xfrm>
            <a:off x="-191589" y="332562"/>
            <a:ext cx="1104456" cy="586021"/>
            <a:chOff x="238125" y="2760550"/>
            <a:chExt cx="528650" cy="280500"/>
          </a:xfrm>
        </p:grpSpPr>
        <p:sp>
          <p:nvSpPr>
            <p:cNvPr id="989" name="Google Shape;989;p30"/>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0"/>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 name="Google Shape;991;p30"/>
            <p:cNvGrpSpPr/>
            <p:nvPr/>
          </p:nvGrpSpPr>
          <p:grpSpPr>
            <a:xfrm>
              <a:off x="238125" y="2760550"/>
              <a:ext cx="528650" cy="279275"/>
              <a:chOff x="238125" y="2760550"/>
              <a:chExt cx="528650" cy="279275"/>
            </a:xfrm>
          </p:grpSpPr>
          <p:sp>
            <p:nvSpPr>
              <p:cNvPr id="992" name="Google Shape;992;p30"/>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0"/>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0"/>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0"/>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 name="Google Shape;996;p30"/>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0"/>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 name="Google Shape;998;p30"/>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 name="Shape 73"/>
        <p:cNvGrpSpPr/>
        <p:nvPr/>
      </p:nvGrpSpPr>
      <p:grpSpPr>
        <a:xfrm>
          <a:off x="0" y="0"/>
          <a:ext cx="0" cy="0"/>
          <a:chOff x="0" y="0"/>
          <a:chExt cx="0" cy="0"/>
        </a:xfrm>
      </p:grpSpPr>
      <p:sp>
        <p:nvSpPr>
          <p:cNvPr id="74" name="Google Shape;74;p4"/>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4"/>
          <p:cNvGrpSpPr/>
          <p:nvPr/>
        </p:nvGrpSpPr>
        <p:grpSpPr>
          <a:xfrm>
            <a:off x="-222358" y="1017295"/>
            <a:ext cx="572923" cy="720591"/>
            <a:chOff x="632000" y="3011150"/>
            <a:chExt cx="212225" cy="266925"/>
          </a:xfrm>
        </p:grpSpPr>
        <p:sp>
          <p:nvSpPr>
            <p:cNvPr id="80" name="Google Shape;80;p4"/>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4"/>
          <p:cNvGrpSpPr/>
          <p:nvPr/>
        </p:nvGrpSpPr>
        <p:grpSpPr>
          <a:xfrm>
            <a:off x="-191589" y="332562"/>
            <a:ext cx="1104456" cy="586021"/>
            <a:chOff x="238125" y="2760550"/>
            <a:chExt cx="528650" cy="280500"/>
          </a:xfrm>
        </p:grpSpPr>
        <p:sp>
          <p:nvSpPr>
            <p:cNvPr id="94" name="Google Shape;94;p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4"/>
            <p:cNvGrpSpPr/>
            <p:nvPr/>
          </p:nvGrpSpPr>
          <p:grpSpPr>
            <a:xfrm>
              <a:off x="238125" y="2760550"/>
              <a:ext cx="528650" cy="279275"/>
              <a:chOff x="238125" y="2760550"/>
              <a:chExt cx="528650" cy="279275"/>
            </a:xfrm>
          </p:grpSpPr>
          <p:sp>
            <p:nvSpPr>
              <p:cNvPr id="97" name="Google Shape;97;p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4"/>
          <p:cNvSpPr txBox="1"/>
          <p:nvPr>
            <p:ph idx="1" type="body"/>
          </p:nvPr>
        </p:nvSpPr>
        <p:spPr>
          <a:xfrm>
            <a:off x="669000" y="1073425"/>
            <a:ext cx="7761900" cy="3525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AutoNum type="arabicPeriod"/>
              <a:defRPr sz="1200">
                <a:solidFill>
                  <a:schemeClr val="dk1"/>
                </a:solidFill>
              </a:defRPr>
            </a:lvl1pPr>
            <a:lvl2pPr indent="-304800" lvl="1" marL="914400" rtl="0">
              <a:lnSpc>
                <a:spcPct val="115000"/>
              </a:lnSpc>
              <a:spcBef>
                <a:spcPts val="1600"/>
              </a:spcBef>
              <a:spcAft>
                <a:spcPts val="0"/>
              </a:spcAft>
              <a:buClr>
                <a:srgbClr val="434343"/>
              </a:buClr>
              <a:buSzPts val="1200"/>
              <a:buFont typeface="Roboto Condensed Light"/>
              <a:buAutoNum type="alphaLcPeriod"/>
              <a:defRPr>
                <a:solidFill>
                  <a:schemeClr val="dk1"/>
                </a:solidFill>
              </a:defRPr>
            </a:lvl2pPr>
            <a:lvl3pPr indent="-304800" lvl="2" marL="1371600" rtl="0">
              <a:lnSpc>
                <a:spcPct val="115000"/>
              </a:lnSpc>
              <a:spcBef>
                <a:spcPts val="1600"/>
              </a:spcBef>
              <a:spcAft>
                <a:spcPts val="0"/>
              </a:spcAft>
              <a:buClr>
                <a:srgbClr val="434343"/>
              </a:buClr>
              <a:buSzPts val="1200"/>
              <a:buFont typeface="Roboto Condensed Light"/>
              <a:buAutoNum type="romanLcPeriod"/>
              <a:defRPr>
                <a:solidFill>
                  <a:schemeClr val="dk1"/>
                </a:solidFill>
              </a:defRPr>
            </a:lvl3pPr>
            <a:lvl4pPr indent="-304800" lvl="3" marL="1828800" rtl="0">
              <a:lnSpc>
                <a:spcPct val="115000"/>
              </a:lnSpc>
              <a:spcBef>
                <a:spcPts val="1600"/>
              </a:spcBef>
              <a:spcAft>
                <a:spcPts val="0"/>
              </a:spcAft>
              <a:buClr>
                <a:srgbClr val="434343"/>
              </a:buClr>
              <a:buSzPts val="1200"/>
              <a:buFont typeface="Roboto Condensed Light"/>
              <a:buAutoNum type="arabicPeriod"/>
              <a:defRPr>
                <a:solidFill>
                  <a:schemeClr val="dk1"/>
                </a:solidFill>
              </a:defRPr>
            </a:lvl4pPr>
            <a:lvl5pPr indent="-304800" lvl="4" marL="2286000" rtl="0">
              <a:lnSpc>
                <a:spcPct val="115000"/>
              </a:lnSpc>
              <a:spcBef>
                <a:spcPts val="1600"/>
              </a:spcBef>
              <a:spcAft>
                <a:spcPts val="0"/>
              </a:spcAft>
              <a:buClr>
                <a:srgbClr val="434343"/>
              </a:buClr>
              <a:buSzPts val="1200"/>
              <a:buFont typeface="Roboto Condensed Light"/>
              <a:buAutoNum type="alphaLcPeriod"/>
              <a:defRPr>
                <a:solidFill>
                  <a:schemeClr val="dk1"/>
                </a:solidFill>
              </a:defRPr>
            </a:lvl5pPr>
            <a:lvl6pPr indent="-304800" lvl="5" marL="2743200" rtl="0">
              <a:lnSpc>
                <a:spcPct val="115000"/>
              </a:lnSpc>
              <a:spcBef>
                <a:spcPts val="1600"/>
              </a:spcBef>
              <a:spcAft>
                <a:spcPts val="0"/>
              </a:spcAft>
              <a:buClr>
                <a:srgbClr val="434343"/>
              </a:buClr>
              <a:buSzPts val="1200"/>
              <a:buFont typeface="Roboto Condensed Light"/>
              <a:buAutoNum type="romanLcPeriod"/>
              <a:defRPr>
                <a:solidFill>
                  <a:schemeClr val="dk1"/>
                </a:solidFill>
              </a:defRPr>
            </a:lvl6pPr>
            <a:lvl7pPr indent="-304800" lvl="6" marL="3200400" rtl="0">
              <a:lnSpc>
                <a:spcPct val="115000"/>
              </a:lnSpc>
              <a:spcBef>
                <a:spcPts val="1600"/>
              </a:spcBef>
              <a:spcAft>
                <a:spcPts val="0"/>
              </a:spcAft>
              <a:buClr>
                <a:srgbClr val="434343"/>
              </a:buClr>
              <a:buSzPts val="1200"/>
              <a:buFont typeface="Roboto Condensed Light"/>
              <a:buAutoNum type="arabicPeriod"/>
              <a:defRPr>
                <a:solidFill>
                  <a:schemeClr val="dk1"/>
                </a:solidFill>
              </a:defRPr>
            </a:lvl7pPr>
            <a:lvl8pPr indent="-304800" lvl="7" marL="3657600" rtl="0">
              <a:lnSpc>
                <a:spcPct val="115000"/>
              </a:lnSpc>
              <a:spcBef>
                <a:spcPts val="1600"/>
              </a:spcBef>
              <a:spcAft>
                <a:spcPts val="0"/>
              </a:spcAft>
              <a:buClr>
                <a:srgbClr val="434343"/>
              </a:buClr>
              <a:buSzPts val="1200"/>
              <a:buFont typeface="Roboto Condensed Light"/>
              <a:buAutoNum type="alphaLcPeriod"/>
              <a:defRPr>
                <a:solidFill>
                  <a:schemeClr val="dk1"/>
                </a:solidFill>
              </a:defRPr>
            </a:lvl8pPr>
            <a:lvl9pPr indent="-304800" lvl="8" marL="4114800" rtl="0">
              <a:lnSpc>
                <a:spcPct val="115000"/>
              </a:lnSpc>
              <a:spcBef>
                <a:spcPts val="1600"/>
              </a:spcBef>
              <a:spcAft>
                <a:spcPts val="1600"/>
              </a:spcAft>
              <a:buClr>
                <a:srgbClr val="434343"/>
              </a:buClr>
              <a:buSzPts val="1200"/>
              <a:buFont typeface="Roboto Condensed Light"/>
              <a:buAutoNum type="romanLcPeriod"/>
              <a:defRPr>
                <a:solidFill>
                  <a:schemeClr val="dk1"/>
                </a:solidFill>
              </a:defRPr>
            </a:lvl9pPr>
          </a:lstStyle>
          <a:p/>
        </p:txBody>
      </p:sp>
      <p:sp>
        <p:nvSpPr>
          <p:cNvPr id="104" name="Google Shape;104;p4"/>
          <p:cNvSpPr txBox="1"/>
          <p:nvPr>
            <p:ph type="title"/>
          </p:nvPr>
        </p:nvSpPr>
        <p:spPr>
          <a:xfrm>
            <a:off x="669000" y="292625"/>
            <a:ext cx="7761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9">
    <p:spTree>
      <p:nvGrpSpPr>
        <p:cNvPr id="999" name="Shape 999"/>
        <p:cNvGrpSpPr/>
        <p:nvPr/>
      </p:nvGrpSpPr>
      <p:grpSpPr>
        <a:xfrm>
          <a:off x="0" y="0"/>
          <a:ext cx="0" cy="0"/>
          <a:chOff x="0" y="0"/>
          <a:chExt cx="0" cy="0"/>
        </a:xfrm>
      </p:grpSpPr>
      <p:sp>
        <p:nvSpPr>
          <p:cNvPr id="1000" name="Google Shape;1000;p31"/>
          <p:cNvSpPr/>
          <p:nvPr/>
        </p:nvSpPr>
        <p:spPr>
          <a:xfrm>
            <a:off x="7548689" y="-124386"/>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 name="Google Shape;1001;p31"/>
          <p:cNvGrpSpPr/>
          <p:nvPr/>
        </p:nvGrpSpPr>
        <p:grpSpPr>
          <a:xfrm>
            <a:off x="8192897" y="687198"/>
            <a:ext cx="764201" cy="961224"/>
            <a:chOff x="632000" y="3011150"/>
            <a:chExt cx="212225" cy="266925"/>
          </a:xfrm>
        </p:grpSpPr>
        <p:sp>
          <p:nvSpPr>
            <p:cNvPr id="1002" name="Google Shape;1002;p31"/>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1"/>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1"/>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1"/>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1"/>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1"/>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1"/>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1"/>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1"/>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1"/>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1"/>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1"/>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1"/>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31"/>
          <p:cNvGrpSpPr/>
          <p:nvPr/>
        </p:nvGrpSpPr>
        <p:grpSpPr>
          <a:xfrm flipH="1" rot="-134861">
            <a:off x="2740966" y="4346188"/>
            <a:ext cx="1655261" cy="878276"/>
            <a:chOff x="238125" y="2760550"/>
            <a:chExt cx="528650" cy="280500"/>
          </a:xfrm>
        </p:grpSpPr>
        <p:sp>
          <p:nvSpPr>
            <p:cNvPr id="1016" name="Google Shape;1016;p31"/>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1"/>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 name="Google Shape;1018;p31"/>
            <p:cNvGrpSpPr/>
            <p:nvPr/>
          </p:nvGrpSpPr>
          <p:grpSpPr>
            <a:xfrm>
              <a:off x="238125" y="2760550"/>
              <a:ext cx="528650" cy="279275"/>
              <a:chOff x="238125" y="2760550"/>
              <a:chExt cx="528650" cy="279275"/>
            </a:xfrm>
          </p:grpSpPr>
          <p:sp>
            <p:nvSpPr>
              <p:cNvPr id="1019" name="Google Shape;1019;p31"/>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1"/>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1"/>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1"/>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 name="Google Shape;1023;p31"/>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1"/>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1"/>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 name="Google Shape;1026;p31"/>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8">
    <p:spTree>
      <p:nvGrpSpPr>
        <p:cNvPr id="1027" name="Shape 1027"/>
        <p:cNvGrpSpPr/>
        <p:nvPr/>
      </p:nvGrpSpPr>
      <p:grpSpPr>
        <a:xfrm>
          <a:off x="0" y="0"/>
          <a:ext cx="0" cy="0"/>
          <a:chOff x="0" y="0"/>
          <a:chExt cx="0" cy="0"/>
        </a:xfrm>
      </p:grpSpPr>
      <p:sp>
        <p:nvSpPr>
          <p:cNvPr id="1028" name="Google Shape;1028;p32"/>
          <p:cNvSpPr txBox="1"/>
          <p:nvPr>
            <p:ph type="title"/>
          </p:nvPr>
        </p:nvSpPr>
        <p:spPr>
          <a:xfrm>
            <a:off x="713225" y="2926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029" name="Google Shape;1029;p32"/>
          <p:cNvGrpSpPr/>
          <p:nvPr/>
        </p:nvGrpSpPr>
        <p:grpSpPr>
          <a:xfrm flipH="1" rot="10605665">
            <a:off x="8089660" y="191030"/>
            <a:ext cx="1322098" cy="750075"/>
            <a:chOff x="238125" y="2760550"/>
            <a:chExt cx="528650" cy="280500"/>
          </a:xfrm>
        </p:grpSpPr>
        <p:sp>
          <p:nvSpPr>
            <p:cNvPr id="1030" name="Google Shape;1030;p32"/>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2"/>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 name="Google Shape;1032;p32"/>
            <p:cNvGrpSpPr/>
            <p:nvPr/>
          </p:nvGrpSpPr>
          <p:grpSpPr>
            <a:xfrm>
              <a:off x="238125" y="2760550"/>
              <a:ext cx="528650" cy="279275"/>
              <a:chOff x="238125" y="2760550"/>
              <a:chExt cx="528650" cy="279275"/>
            </a:xfrm>
          </p:grpSpPr>
          <p:sp>
            <p:nvSpPr>
              <p:cNvPr id="1033" name="Google Shape;1033;p32"/>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2"/>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2"/>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2"/>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 name="Google Shape;1037;p32"/>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2"/>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2"/>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 name="Google Shape;1040;p32"/>
          <p:cNvSpPr/>
          <p:nvPr/>
        </p:nvSpPr>
        <p:spPr>
          <a:xfrm flipH="1" rot="9147570">
            <a:off x="-485099" y="4316836"/>
            <a:ext cx="1670403"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 name="Google Shape;1041;p32"/>
          <p:cNvGrpSpPr/>
          <p:nvPr/>
        </p:nvGrpSpPr>
        <p:grpSpPr>
          <a:xfrm flipH="1" rot="9147648">
            <a:off x="764454" y="4245575"/>
            <a:ext cx="967452" cy="1216808"/>
            <a:chOff x="632000" y="3011150"/>
            <a:chExt cx="212225" cy="266925"/>
          </a:xfrm>
        </p:grpSpPr>
        <p:sp>
          <p:nvSpPr>
            <p:cNvPr id="1042" name="Google Shape;1042;p32"/>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2"/>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2"/>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2"/>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2"/>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2"/>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2"/>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2"/>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2"/>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2"/>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2"/>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2"/>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2"/>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0">
    <p:spTree>
      <p:nvGrpSpPr>
        <p:cNvPr id="1055" name="Shape 1055"/>
        <p:cNvGrpSpPr/>
        <p:nvPr/>
      </p:nvGrpSpPr>
      <p:grpSpPr>
        <a:xfrm>
          <a:off x="0" y="0"/>
          <a:ext cx="0" cy="0"/>
          <a:chOff x="0" y="0"/>
          <a:chExt cx="0" cy="0"/>
        </a:xfrm>
      </p:grpSpPr>
      <p:sp>
        <p:nvSpPr>
          <p:cNvPr id="1056" name="Google Shape;1056;p33"/>
          <p:cNvSpPr txBox="1"/>
          <p:nvPr>
            <p:ph type="ctrTitle"/>
          </p:nvPr>
        </p:nvSpPr>
        <p:spPr>
          <a:xfrm flipH="1">
            <a:off x="671836" y="1595175"/>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57" name="Google Shape;1057;p33"/>
          <p:cNvSpPr txBox="1"/>
          <p:nvPr>
            <p:ph idx="1" type="subTitle"/>
          </p:nvPr>
        </p:nvSpPr>
        <p:spPr>
          <a:xfrm flipH="1">
            <a:off x="671836" y="2020584"/>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58" name="Google Shape;1058;p33"/>
          <p:cNvSpPr txBox="1"/>
          <p:nvPr>
            <p:ph idx="2" type="ctrTitle"/>
          </p:nvPr>
        </p:nvSpPr>
        <p:spPr>
          <a:xfrm flipH="1">
            <a:off x="6101432" y="1595175"/>
            <a:ext cx="237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59" name="Google Shape;1059;p33"/>
          <p:cNvSpPr txBox="1"/>
          <p:nvPr>
            <p:ph idx="3" type="subTitle"/>
          </p:nvPr>
        </p:nvSpPr>
        <p:spPr>
          <a:xfrm flipH="1">
            <a:off x="6101432" y="2046925"/>
            <a:ext cx="23706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60" name="Google Shape;1060;p33"/>
          <p:cNvSpPr txBox="1"/>
          <p:nvPr>
            <p:ph idx="4" type="ctrTitle"/>
          </p:nvPr>
        </p:nvSpPr>
        <p:spPr>
          <a:xfrm flipH="1">
            <a:off x="3383669" y="1595175"/>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61" name="Google Shape;1061;p33"/>
          <p:cNvSpPr txBox="1"/>
          <p:nvPr>
            <p:ph idx="5" type="subTitle"/>
          </p:nvPr>
        </p:nvSpPr>
        <p:spPr>
          <a:xfrm flipH="1">
            <a:off x="3383669" y="2046925"/>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62" name="Google Shape;1062;p33"/>
          <p:cNvSpPr txBox="1"/>
          <p:nvPr>
            <p:ph idx="6" type="ctrTitle"/>
          </p:nvPr>
        </p:nvSpPr>
        <p:spPr>
          <a:xfrm flipH="1">
            <a:off x="671836" y="3310295"/>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63" name="Google Shape;1063;p33"/>
          <p:cNvSpPr txBox="1"/>
          <p:nvPr>
            <p:ph idx="7" type="subTitle"/>
          </p:nvPr>
        </p:nvSpPr>
        <p:spPr>
          <a:xfrm flipH="1">
            <a:off x="671836" y="3770478"/>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64" name="Google Shape;1064;p33"/>
          <p:cNvSpPr txBox="1"/>
          <p:nvPr>
            <p:ph idx="8" type="ctrTitle"/>
          </p:nvPr>
        </p:nvSpPr>
        <p:spPr>
          <a:xfrm flipH="1">
            <a:off x="6101282" y="3310300"/>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65" name="Google Shape;1065;p33"/>
          <p:cNvSpPr txBox="1"/>
          <p:nvPr>
            <p:ph idx="9" type="subTitle"/>
          </p:nvPr>
        </p:nvSpPr>
        <p:spPr>
          <a:xfrm flipH="1">
            <a:off x="6101282" y="3770475"/>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66" name="Google Shape;1066;p33"/>
          <p:cNvSpPr txBox="1"/>
          <p:nvPr>
            <p:ph idx="13" type="ctrTitle"/>
          </p:nvPr>
        </p:nvSpPr>
        <p:spPr>
          <a:xfrm flipH="1">
            <a:off x="3383669" y="3318000"/>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67" name="Google Shape;1067;p33"/>
          <p:cNvSpPr txBox="1"/>
          <p:nvPr>
            <p:ph idx="14" type="subTitle"/>
          </p:nvPr>
        </p:nvSpPr>
        <p:spPr>
          <a:xfrm flipH="1">
            <a:off x="3383669" y="3770475"/>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68" name="Google Shape;1068;p33"/>
          <p:cNvSpPr txBox="1"/>
          <p:nvPr>
            <p:ph idx="15"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69" name="Google Shape;1069;p33"/>
          <p:cNvSpPr/>
          <p:nvPr/>
        </p:nvSpPr>
        <p:spPr>
          <a:xfrm>
            <a:off x="8280457" y="436882"/>
            <a:ext cx="1446470" cy="930304"/>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3"/>
          <p:cNvSpPr/>
          <p:nvPr/>
        </p:nvSpPr>
        <p:spPr>
          <a:xfrm>
            <a:off x="-639375" y="4378064"/>
            <a:ext cx="1028852" cy="661711"/>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 name="Google Shape;1071;p33"/>
          <p:cNvGrpSpPr/>
          <p:nvPr/>
        </p:nvGrpSpPr>
        <p:grpSpPr>
          <a:xfrm rot="2339626">
            <a:off x="-198807" y="3983637"/>
            <a:ext cx="968856" cy="514072"/>
            <a:chOff x="238125" y="2760550"/>
            <a:chExt cx="528650" cy="280500"/>
          </a:xfrm>
        </p:grpSpPr>
        <p:sp>
          <p:nvSpPr>
            <p:cNvPr id="1072" name="Google Shape;1072;p33"/>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3"/>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 name="Google Shape;1074;p33"/>
            <p:cNvGrpSpPr/>
            <p:nvPr/>
          </p:nvGrpSpPr>
          <p:grpSpPr>
            <a:xfrm>
              <a:off x="238125" y="2760550"/>
              <a:ext cx="528650" cy="279275"/>
              <a:chOff x="238125" y="2760550"/>
              <a:chExt cx="528650" cy="279275"/>
            </a:xfrm>
          </p:grpSpPr>
          <p:sp>
            <p:nvSpPr>
              <p:cNvPr id="1075" name="Google Shape;1075;p33"/>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3"/>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3"/>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3"/>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 name="Google Shape;1079;p33"/>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3"/>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3"/>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33"/>
          <p:cNvGrpSpPr/>
          <p:nvPr/>
        </p:nvGrpSpPr>
        <p:grpSpPr>
          <a:xfrm>
            <a:off x="-316587" y="3058264"/>
            <a:ext cx="566259" cy="712209"/>
            <a:chOff x="632000" y="3011150"/>
            <a:chExt cx="212225" cy="266925"/>
          </a:xfrm>
        </p:grpSpPr>
        <p:sp>
          <p:nvSpPr>
            <p:cNvPr id="1083" name="Google Shape;1083;p33"/>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3"/>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3"/>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3"/>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3"/>
            <p:cNvSpPr/>
            <p:nvPr/>
          </p:nvSpPr>
          <p:spPr>
            <a:xfrm>
              <a:off x="649075" y="3152000"/>
              <a:ext cx="25" cy="2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3"/>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3"/>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3"/>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3"/>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3"/>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3"/>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3"/>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3"/>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 name="Google Shape;1096;p33"/>
          <p:cNvGrpSpPr/>
          <p:nvPr/>
        </p:nvGrpSpPr>
        <p:grpSpPr>
          <a:xfrm>
            <a:off x="8614326" y="1009338"/>
            <a:ext cx="569739" cy="716587"/>
            <a:chOff x="632000" y="3011150"/>
            <a:chExt cx="212225" cy="266925"/>
          </a:xfrm>
        </p:grpSpPr>
        <p:sp>
          <p:nvSpPr>
            <p:cNvPr id="1097" name="Google Shape;1097;p33"/>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3"/>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3"/>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3"/>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3"/>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3"/>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3"/>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3"/>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3"/>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3"/>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3"/>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3"/>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3"/>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 name="Google Shape;1110;p33"/>
          <p:cNvSpPr/>
          <p:nvPr/>
        </p:nvSpPr>
        <p:spPr>
          <a:xfrm>
            <a:off x="8748347" y="-81225"/>
            <a:ext cx="426103" cy="2917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3"/>
          <p:cNvSpPr/>
          <p:nvPr/>
        </p:nvSpPr>
        <p:spPr>
          <a:xfrm>
            <a:off x="8230824" y="147412"/>
            <a:ext cx="430066" cy="358379"/>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1">
    <p:spTree>
      <p:nvGrpSpPr>
        <p:cNvPr id="1112" name="Shape 1112"/>
        <p:cNvGrpSpPr/>
        <p:nvPr/>
      </p:nvGrpSpPr>
      <p:grpSpPr>
        <a:xfrm>
          <a:off x="0" y="0"/>
          <a:ext cx="0" cy="0"/>
          <a:chOff x="0" y="0"/>
          <a:chExt cx="0" cy="0"/>
        </a:xfrm>
      </p:grpSpPr>
      <p:sp>
        <p:nvSpPr>
          <p:cNvPr id="1113" name="Google Shape;1113;p34"/>
          <p:cNvSpPr txBox="1"/>
          <p:nvPr>
            <p:ph type="ctrTitle"/>
          </p:nvPr>
        </p:nvSpPr>
        <p:spPr>
          <a:xfrm flipH="1">
            <a:off x="1507912" y="1002225"/>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114" name="Google Shape;1114;p34"/>
          <p:cNvSpPr txBox="1"/>
          <p:nvPr>
            <p:ph idx="1" type="subTitle"/>
          </p:nvPr>
        </p:nvSpPr>
        <p:spPr>
          <a:xfrm flipH="1">
            <a:off x="1507912" y="1427625"/>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115" name="Google Shape;1115;p34"/>
          <p:cNvSpPr txBox="1"/>
          <p:nvPr>
            <p:ph idx="2" type="ctrTitle"/>
          </p:nvPr>
        </p:nvSpPr>
        <p:spPr>
          <a:xfrm flipH="1">
            <a:off x="1507912" y="3394475"/>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116" name="Google Shape;1116;p34"/>
          <p:cNvSpPr txBox="1"/>
          <p:nvPr>
            <p:ph idx="3" type="subTitle"/>
          </p:nvPr>
        </p:nvSpPr>
        <p:spPr>
          <a:xfrm flipH="1">
            <a:off x="1507912" y="3819875"/>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117" name="Google Shape;1117;p34"/>
          <p:cNvSpPr txBox="1"/>
          <p:nvPr>
            <p:ph idx="4" type="ctrTitle"/>
          </p:nvPr>
        </p:nvSpPr>
        <p:spPr>
          <a:xfrm flipH="1">
            <a:off x="1507912" y="2198350"/>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118" name="Google Shape;1118;p34"/>
          <p:cNvSpPr txBox="1"/>
          <p:nvPr>
            <p:ph idx="5" type="subTitle"/>
          </p:nvPr>
        </p:nvSpPr>
        <p:spPr>
          <a:xfrm flipH="1">
            <a:off x="1507913" y="2623750"/>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119" name="Google Shape;1119;p34"/>
          <p:cNvSpPr txBox="1"/>
          <p:nvPr>
            <p:ph idx="6" type="ctrTitle"/>
          </p:nvPr>
        </p:nvSpPr>
        <p:spPr>
          <a:xfrm flipH="1">
            <a:off x="5906438" y="1002225"/>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120" name="Google Shape;1120;p34"/>
          <p:cNvSpPr txBox="1"/>
          <p:nvPr>
            <p:ph idx="7" type="subTitle"/>
          </p:nvPr>
        </p:nvSpPr>
        <p:spPr>
          <a:xfrm flipH="1">
            <a:off x="5923113" y="1427625"/>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121" name="Google Shape;1121;p34"/>
          <p:cNvSpPr txBox="1"/>
          <p:nvPr>
            <p:ph idx="8" type="ctrTitle"/>
          </p:nvPr>
        </p:nvSpPr>
        <p:spPr>
          <a:xfrm flipH="1">
            <a:off x="5923113" y="3394475"/>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122" name="Google Shape;1122;p34"/>
          <p:cNvSpPr txBox="1"/>
          <p:nvPr>
            <p:ph idx="9" type="subTitle"/>
          </p:nvPr>
        </p:nvSpPr>
        <p:spPr>
          <a:xfrm flipH="1">
            <a:off x="5906438" y="2623750"/>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123" name="Google Shape;1123;p34"/>
          <p:cNvSpPr txBox="1"/>
          <p:nvPr>
            <p:ph idx="13" type="ctrTitle"/>
          </p:nvPr>
        </p:nvSpPr>
        <p:spPr>
          <a:xfrm flipH="1">
            <a:off x="5906425" y="2198338"/>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124" name="Google Shape;1124;p34"/>
          <p:cNvSpPr txBox="1"/>
          <p:nvPr>
            <p:ph idx="14" type="subTitle"/>
          </p:nvPr>
        </p:nvSpPr>
        <p:spPr>
          <a:xfrm flipH="1">
            <a:off x="5923113" y="3819875"/>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125" name="Google Shape;1125;p34"/>
          <p:cNvSpPr txBox="1"/>
          <p:nvPr>
            <p:ph idx="15" type="title"/>
          </p:nvPr>
        </p:nvSpPr>
        <p:spPr>
          <a:xfrm>
            <a:off x="716450" y="292625"/>
            <a:ext cx="7714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26" name="Google Shape;1126;p34"/>
          <p:cNvSpPr/>
          <p:nvPr/>
        </p:nvSpPr>
        <p:spPr>
          <a:xfrm flipH="1">
            <a:off x="8288153" y="868900"/>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 name="Google Shape;1127;p34"/>
          <p:cNvGrpSpPr/>
          <p:nvPr/>
        </p:nvGrpSpPr>
        <p:grpSpPr>
          <a:xfrm flipH="1" rot="-2339736">
            <a:off x="7881810" y="94120"/>
            <a:ext cx="1655274" cy="878283"/>
            <a:chOff x="238125" y="2760550"/>
            <a:chExt cx="528650" cy="280500"/>
          </a:xfrm>
        </p:grpSpPr>
        <p:sp>
          <p:nvSpPr>
            <p:cNvPr id="1128" name="Google Shape;1128;p3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4"/>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34"/>
            <p:cNvGrpSpPr/>
            <p:nvPr/>
          </p:nvGrpSpPr>
          <p:grpSpPr>
            <a:xfrm>
              <a:off x="238125" y="2760550"/>
              <a:ext cx="528650" cy="279275"/>
              <a:chOff x="238125" y="2760550"/>
              <a:chExt cx="528650" cy="279275"/>
            </a:xfrm>
          </p:grpSpPr>
          <p:sp>
            <p:nvSpPr>
              <p:cNvPr id="1131" name="Google Shape;1131;p3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4"/>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 name="Google Shape;1135;p3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4"/>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4"/>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34"/>
          <p:cNvGrpSpPr/>
          <p:nvPr/>
        </p:nvGrpSpPr>
        <p:grpSpPr>
          <a:xfrm flipH="1" rot="10605665">
            <a:off x="-775515" y="2328492"/>
            <a:ext cx="1322098" cy="750075"/>
            <a:chOff x="238125" y="2760550"/>
            <a:chExt cx="528650" cy="280500"/>
          </a:xfrm>
        </p:grpSpPr>
        <p:sp>
          <p:nvSpPr>
            <p:cNvPr id="1139" name="Google Shape;1139;p3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4"/>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 name="Google Shape;1141;p34"/>
            <p:cNvGrpSpPr/>
            <p:nvPr/>
          </p:nvGrpSpPr>
          <p:grpSpPr>
            <a:xfrm>
              <a:off x="238125" y="2760550"/>
              <a:ext cx="528650" cy="279275"/>
              <a:chOff x="238125" y="2760550"/>
              <a:chExt cx="528650" cy="279275"/>
            </a:xfrm>
          </p:grpSpPr>
          <p:sp>
            <p:nvSpPr>
              <p:cNvPr id="1142" name="Google Shape;1142;p3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4"/>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 name="Google Shape;1146;p3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4"/>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4"/>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34"/>
          <p:cNvGrpSpPr/>
          <p:nvPr/>
        </p:nvGrpSpPr>
        <p:grpSpPr>
          <a:xfrm flipH="1">
            <a:off x="8580175" y="1489359"/>
            <a:ext cx="967449" cy="1216804"/>
            <a:chOff x="632000" y="3011150"/>
            <a:chExt cx="212225" cy="266925"/>
          </a:xfrm>
        </p:grpSpPr>
        <p:sp>
          <p:nvSpPr>
            <p:cNvPr id="1150" name="Google Shape;1150;p34"/>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4"/>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4"/>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4"/>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4"/>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4"/>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4"/>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4"/>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4"/>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4"/>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4"/>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4"/>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4"/>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12">
    <p:spTree>
      <p:nvGrpSpPr>
        <p:cNvPr id="1163" name="Shape 1163"/>
        <p:cNvGrpSpPr/>
        <p:nvPr/>
      </p:nvGrpSpPr>
      <p:grpSpPr>
        <a:xfrm>
          <a:off x="0" y="0"/>
          <a:ext cx="0" cy="0"/>
          <a:chOff x="0" y="0"/>
          <a:chExt cx="0" cy="0"/>
        </a:xfrm>
      </p:grpSpPr>
      <p:grpSp>
        <p:nvGrpSpPr>
          <p:cNvPr id="1164" name="Google Shape;1164;p35"/>
          <p:cNvGrpSpPr/>
          <p:nvPr/>
        </p:nvGrpSpPr>
        <p:grpSpPr>
          <a:xfrm>
            <a:off x="125" y="-9800"/>
            <a:ext cx="9144072" cy="5219981"/>
            <a:chOff x="129117" y="470677"/>
            <a:chExt cx="8319600" cy="4749323"/>
          </a:xfrm>
        </p:grpSpPr>
        <p:sp>
          <p:nvSpPr>
            <p:cNvPr id="1165" name="Google Shape;1165;p35"/>
            <p:cNvSpPr/>
            <p:nvPr/>
          </p:nvSpPr>
          <p:spPr>
            <a:xfrm>
              <a:off x="129117" y="470677"/>
              <a:ext cx="8319600" cy="4010075"/>
            </a:xfrm>
            <a:custGeom>
              <a:rect b="b" l="l" r="r" t="t"/>
              <a:pathLst>
                <a:path extrusionOk="0" h="160403" w="284991">
                  <a:moveTo>
                    <a:pt x="1" y="0"/>
                  </a:moveTo>
                  <a:lnTo>
                    <a:pt x="1" y="102859"/>
                  </a:lnTo>
                  <a:cubicBezTo>
                    <a:pt x="4001" y="110193"/>
                    <a:pt x="12233" y="115443"/>
                    <a:pt x="20658" y="115443"/>
                  </a:cubicBezTo>
                  <a:cubicBezTo>
                    <a:pt x="20682" y="115443"/>
                    <a:pt x="20706" y="115442"/>
                    <a:pt x="20730" y="115442"/>
                  </a:cubicBezTo>
                  <a:cubicBezTo>
                    <a:pt x="20852" y="119941"/>
                    <a:pt x="23101" y="124409"/>
                    <a:pt x="26718" y="127145"/>
                  </a:cubicBezTo>
                  <a:cubicBezTo>
                    <a:pt x="29340" y="129161"/>
                    <a:pt x="32671" y="130236"/>
                    <a:pt x="36006" y="130236"/>
                  </a:cubicBezTo>
                  <a:cubicBezTo>
                    <a:pt x="37196" y="130236"/>
                    <a:pt x="38387" y="130099"/>
                    <a:pt x="39545" y="129820"/>
                  </a:cubicBezTo>
                  <a:cubicBezTo>
                    <a:pt x="41248" y="135412"/>
                    <a:pt x="44956" y="141309"/>
                    <a:pt x="50579" y="142890"/>
                  </a:cubicBezTo>
                  <a:cubicBezTo>
                    <a:pt x="52091" y="143325"/>
                    <a:pt x="53665" y="143536"/>
                    <a:pt x="55244" y="143536"/>
                  </a:cubicBezTo>
                  <a:cubicBezTo>
                    <a:pt x="59505" y="143536"/>
                    <a:pt x="63799" y="141998"/>
                    <a:pt x="66993" y="139181"/>
                  </a:cubicBezTo>
                  <a:cubicBezTo>
                    <a:pt x="67661" y="142525"/>
                    <a:pt x="70336" y="145747"/>
                    <a:pt x="73406" y="147236"/>
                  </a:cubicBezTo>
                  <a:cubicBezTo>
                    <a:pt x="74933" y="147977"/>
                    <a:pt x="76634" y="148349"/>
                    <a:pt x="78331" y="148349"/>
                  </a:cubicBezTo>
                  <a:cubicBezTo>
                    <a:pt x="80046" y="148349"/>
                    <a:pt x="81757" y="147970"/>
                    <a:pt x="83285" y="147206"/>
                  </a:cubicBezTo>
                  <a:cubicBezTo>
                    <a:pt x="89364" y="154713"/>
                    <a:pt x="97784" y="159729"/>
                    <a:pt x="107449" y="160337"/>
                  </a:cubicBezTo>
                  <a:cubicBezTo>
                    <a:pt x="108145" y="160381"/>
                    <a:pt x="108841" y="160402"/>
                    <a:pt x="109537" y="160402"/>
                  </a:cubicBezTo>
                  <a:cubicBezTo>
                    <a:pt x="118491" y="160402"/>
                    <a:pt x="127433" y="156812"/>
                    <a:pt x="133863" y="150580"/>
                  </a:cubicBezTo>
                  <a:cubicBezTo>
                    <a:pt x="140034" y="156020"/>
                    <a:pt x="149547" y="160185"/>
                    <a:pt x="157754" y="160367"/>
                  </a:cubicBezTo>
                  <a:cubicBezTo>
                    <a:pt x="158043" y="160375"/>
                    <a:pt x="158331" y="160378"/>
                    <a:pt x="158620" y="160378"/>
                  </a:cubicBezTo>
                  <a:cubicBezTo>
                    <a:pt x="166538" y="160378"/>
                    <a:pt x="174424" y="157572"/>
                    <a:pt x="180612" y="152616"/>
                  </a:cubicBezTo>
                  <a:cubicBezTo>
                    <a:pt x="182808" y="153903"/>
                    <a:pt x="185394" y="154423"/>
                    <a:pt x="188062" y="154423"/>
                  </a:cubicBezTo>
                  <a:cubicBezTo>
                    <a:pt x="191633" y="154423"/>
                    <a:pt x="195353" y="153491"/>
                    <a:pt x="198485" y="152221"/>
                  </a:cubicBezTo>
                  <a:cubicBezTo>
                    <a:pt x="203956" y="150002"/>
                    <a:pt x="208302" y="145139"/>
                    <a:pt x="209913" y="139455"/>
                  </a:cubicBezTo>
                  <a:cubicBezTo>
                    <a:pt x="213102" y="140936"/>
                    <a:pt x="216622" y="141676"/>
                    <a:pt x="220142" y="141676"/>
                  </a:cubicBezTo>
                  <a:cubicBezTo>
                    <a:pt x="223198" y="141676"/>
                    <a:pt x="226254" y="141118"/>
                    <a:pt x="229093" y="140002"/>
                  </a:cubicBezTo>
                  <a:cubicBezTo>
                    <a:pt x="235233" y="137631"/>
                    <a:pt x="240309" y="132646"/>
                    <a:pt x="242832" y="126567"/>
                  </a:cubicBezTo>
                  <a:cubicBezTo>
                    <a:pt x="244423" y="127702"/>
                    <a:pt x="246578" y="128199"/>
                    <a:pt x="248768" y="128199"/>
                  </a:cubicBezTo>
                  <a:cubicBezTo>
                    <a:pt x="250802" y="128199"/>
                    <a:pt x="252865" y="127770"/>
                    <a:pt x="254534" y="127023"/>
                  </a:cubicBezTo>
                  <a:cubicBezTo>
                    <a:pt x="257969" y="125473"/>
                    <a:pt x="260492" y="121977"/>
                    <a:pt x="260857" y="118208"/>
                  </a:cubicBezTo>
                  <a:cubicBezTo>
                    <a:pt x="261194" y="118225"/>
                    <a:pt x="261533" y="118233"/>
                    <a:pt x="261871" y="118233"/>
                  </a:cubicBezTo>
                  <a:cubicBezTo>
                    <a:pt x="271705" y="118233"/>
                    <a:pt x="281700" y="111477"/>
                    <a:pt x="284991" y="102251"/>
                  </a:cubicBezTo>
                  <a:lnTo>
                    <a:pt x="284960" y="102251"/>
                  </a:lnTo>
                  <a:lnTo>
                    <a:pt x="2849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5"/>
            <p:cNvSpPr/>
            <p:nvPr/>
          </p:nvSpPr>
          <p:spPr>
            <a:xfrm>
              <a:off x="2805800" y="3258700"/>
              <a:ext cx="2763750" cy="1961300"/>
            </a:xfrm>
            <a:custGeom>
              <a:rect b="b" l="l" r="r" t="t"/>
              <a:pathLst>
                <a:path extrusionOk="0" h="78452" w="110550">
                  <a:moveTo>
                    <a:pt x="60457" y="0"/>
                  </a:moveTo>
                  <a:cubicBezTo>
                    <a:pt x="54682" y="8238"/>
                    <a:pt x="48846" y="16414"/>
                    <a:pt x="43071" y="24621"/>
                  </a:cubicBezTo>
                  <a:cubicBezTo>
                    <a:pt x="43223" y="26748"/>
                    <a:pt x="43496" y="29059"/>
                    <a:pt x="43648" y="31186"/>
                  </a:cubicBezTo>
                  <a:cubicBezTo>
                    <a:pt x="34682" y="26049"/>
                    <a:pt x="24590" y="23891"/>
                    <a:pt x="14712" y="23709"/>
                  </a:cubicBezTo>
                  <a:cubicBezTo>
                    <a:pt x="14516" y="23705"/>
                    <a:pt x="14320" y="23703"/>
                    <a:pt x="14123" y="23703"/>
                  </a:cubicBezTo>
                  <a:cubicBezTo>
                    <a:pt x="9469" y="23703"/>
                    <a:pt x="4332" y="24789"/>
                    <a:pt x="1824" y="29484"/>
                  </a:cubicBezTo>
                  <a:cubicBezTo>
                    <a:pt x="0" y="32828"/>
                    <a:pt x="0" y="37144"/>
                    <a:pt x="182" y="41186"/>
                  </a:cubicBezTo>
                  <a:cubicBezTo>
                    <a:pt x="638" y="52797"/>
                    <a:pt x="2888" y="67053"/>
                    <a:pt x="4681" y="78451"/>
                  </a:cubicBezTo>
                  <a:lnTo>
                    <a:pt x="110549" y="78451"/>
                  </a:lnTo>
                  <a:cubicBezTo>
                    <a:pt x="107297" y="66232"/>
                    <a:pt x="104014" y="52433"/>
                    <a:pt x="100762" y="40153"/>
                  </a:cubicBezTo>
                  <a:cubicBezTo>
                    <a:pt x="99698" y="36080"/>
                    <a:pt x="98513" y="31916"/>
                    <a:pt x="96202" y="28755"/>
                  </a:cubicBezTo>
                  <a:cubicBezTo>
                    <a:pt x="93260" y="24780"/>
                    <a:pt x="88828" y="23063"/>
                    <a:pt x="84432" y="23063"/>
                  </a:cubicBezTo>
                  <a:cubicBezTo>
                    <a:pt x="83650" y="23063"/>
                    <a:pt x="82870" y="23117"/>
                    <a:pt x="82099" y="23223"/>
                  </a:cubicBezTo>
                  <a:cubicBezTo>
                    <a:pt x="77023" y="23891"/>
                    <a:pt x="70518" y="24803"/>
                    <a:pt x="65837" y="27387"/>
                  </a:cubicBezTo>
                  <a:cubicBezTo>
                    <a:pt x="64044" y="18268"/>
                    <a:pt x="62220" y="9119"/>
                    <a:pt x="604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5"/>
            <p:cNvSpPr/>
            <p:nvPr/>
          </p:nvSpPr>
          <p:spPr>
            <a:xfrm>
              <a:off x="2802000" y="2372450"/>
              <a:ext cx="2003850" cy="1679675"/>
            </a:xfrm>
            <a:custGeom>
              <a:rect b="b" l="l" r="r" t="t"/>
              <a:pathLst>
                <a:path extrusionOk="0" h="67187" w="80154">
                  <a:moveTo>
                    <a:pt x="34707" y="1"/>
                  </a:moveTo>
                  <a:cubicBezTo>
                    <a:pt x="34317" y="1"/>
                    <a:pt x="33904" y="70"/>
                    <a:pt x="33466" y="222"/>
                  </a:cubicBezTo>
                  <a:cubicBezTo>
                    <a:pt x="31764" y="830"/>
                    <a:pt x="30730" y="2441"/>
                    <a:pt x="29514" y="3657"/>
                  </a:cubicBezTo>
                  <a:cubicBezTo>
                    <a:pt x="28116" y="5055"/>
                    <a:pt x="27022" y="5176"/>
                    <a:pt x="25137" y="5207"/>
                  </a:cubicBezTo>
                  <a:cubicBezTo>
                    <a:pt x="25076" y="5209"/>
                    <a:pt x="25015" y="5210"/>
                    <a:pt x="24955" y="5210"/>
                  </a:cubicBezTo>
                  <a:cubicBezTo>
                    <a:pt x="21345" y="5210"/>
                    <a:pt x="18846" y="1707"/>
                    <a:pt x="15259" y="1438"/>
                  </a:cubicBezTo>
                  <a:cubicBezTo>
                    <a:pt x="15093" y="1427"/>
                    <a:pt x="14931" y="1421"/>
                    <a:pt x="14772" y="1421"/>
                  </a:cubicBezTo>
                  <a:cubicBezTo>
                    <a:pt x="12285" y="1421"/>
                    <a:pt x="10653" y="2742"/>
                    <a:pt x="8967" y="4599"/>
                  </a:cubicBezTo>
                  <a:cubicBezTo>
                    <a:pt x="7812" y="5875"/>
                    <a:pt x="6718" y="7243"/>
                    <a:pt x="5228" y="8155"/>
                  </a:cubicBezTo>
                  <a:cubicBezTo>
                    <a:pt x="4350" y="8704"/>
                    <a:pt x="3296" y="9055"/>
                    <a:pt x="2271" y="9055"/>
                  </a:cubicBezTo>
                  <a:cubicBezTo>
                    <a:pt x="1593" y="9055"/>
                    <a:pt x="927" y="8901"/>
                    <a:pt x="334" y="8550"/>
                  </a:cubicBezTo>
                  <a:lnTo>
                    <a:pt x="334" y="8550"/>
                  </a:lnTo>
                  <a:cubicBezTo>
                    <a:pt x="0" y="10708"/>
                    <a:pt x="365" y="13839"/>
                    <a:pt x="517" y="15967"/>
                  </a:cubicBezTo>
                  <a:cubicBezTo>
                    <a:pt x="1246" y="26332"/>
                    <a:pt x="3556" y="36575"/>
                    <a:pt x="7325" y="46271"/>
                  </a:cubicBezTo>
                  <a:cubicBezTo>
                    <a:pt x="10487" y="54417"/>
                    <a:pt x="15350" y="62776"/>
                    <a:pt x="23466" y="65907"/>
                  </a:cubicBezTo>
                  <a:cubicBezTo>
                    <a:pt x="25720" y="66785"/>
                    <a:pt x="28088" y="67187"/>
                    <a:pt x="30471" y="67187"/>
                  </a:cubicBezTo>
                  <a:cubicBezTo>
                    <a:pt x="36667" y="67187"/>
                    <a:pt x="42972" y="64471"/>
                    <a:pt x="47691" y="60344"/>
                  </a:cubicBezTo>
                  <a:cubicBezTo>
                    <a:pt x="54226" y="54569"/>
                    <a:pt x="58208" y="46514"/>
                    <a:pt x="61278" y="38338"/>
                  </a:cubicBezTo>
                  <a:cubicBezTo>
                    <a:pt x="63695" y="39417"/>
                    <a:pt x="66329" y="40461"/>
                    <a:pt x="68915" y="40461"/>
                  </a:cubicBezTo>
                  <a:cubicBezTo>
                    <a:pt x="69679" y="40461"/>
                    <a:pt x="70438" y="40370"/>
                    <a:pt x="71187" y="40162"/>
                  </a:cubicBezTo>
                  <a:cubicBezTo>
                    <a:pt x="74500" y="39219"/>
                    <a:pt x="77418" y="36849"/>
                    <a:pt x="78786" y="33687"/>
                  </a:cubicBezTo>
                  <a:cubicBezTo>
                    <a:pt x="80154" y="30557"/>
                    <a:pt x="79819" y="26636"/>
                    <a:pt x="77722" y="23930"/>
                  </a:cubicBezTo>
                  <a:cubicBezTo>
                    <a:pt x="76164" y="21868"/>
                    <a:pt x="73569" y="20635"/>
                    <a:pt x="70992" y="20635"/>
                  </a:cubicBezTo>
                  <a:cubicBezTo>
                    <a:pt x="70151" y="20635"/>
                    <a:pt x="69312" y="20766"/>
                    <a:pt x="68512" y="21043"/>
                  </a:cubicBezTo>
                  <a:cubicBezTo>
                    <a:pt x="66293" y="21803"/>
                    <a:pt x="64500" y="23596"/>
                    <a:pt x="63375" y="25633"/>
                  </a:cubicBezTo>
                  <a:cubicBezTo>
                    <a:pt x="62190" y="27699"/>
                    <a:pt x="61582" y="29979"/>
                    <a:pt x="61126" y="32289"/>
                  </a:cubicBezTo>
                  <a:cubicBezTo>
                    <a:pt x="58725" y="32228"/>
                    <a:pt x="57722" y="28946"/>
                    <a:pt x="57509" y="26544"/>
                  </a:cubicBezTo>
                  <a:cubicBezTo>
                    <a:pt x="57326" y="24174"/>
                    <a:pt x="57509" y="21468"/>
                    <a:pt x="55928" y="19675"/>
                  </a:cubicBezTo>
                  <a:cubicBezTo>
                    <a:pt x="54317" y="17882"/>
                    <a:pt x="51338" y="17578"/>
                    <a:pt x="50275" y="15450"/>
                  </a:cubicBezTo>
                  <a:cubicBezTo>
                    <a:pt x="49211" y="13383"/>
                    <a:pt x="50487" y="10982"/>
                    <a:pt x="50518" y="8824"/>
                  </a:cubicBezTo>
                  <a:cubicBezTo>
                    <a:pt x="50518" y="6635"/>
                    <a:pt x="48785" y="4812"/>
                    <a:pt x="46658" y="4568"/>
                  </a:cubicBezTo>
                  <a:cubicBezTo>
                    <a:pt x="46361" y="4536"/>
                    <a:pt x="46060" y="4524"/>
                    <a:pt x="45757" y="4524"/>
                  </a:cubicBezTo>
                  <a:cubicBezTo>
                    <a:pt x="45052" y="4524"/>
                    <a:pt x="44334" y="4586"/>
                    <a:pt x="43626" y="4586"/>
                  </a:cubicBezTo>
                  <a:cubicBezTo>
                    <a:pt x="43234" y="4586"/>
                    <a:pt x="42845" y="4567"/>
                    <a:pt x="42463" y="4508"/>
                  </a:cubicBezTo>
                  <a:cubicBezTo>
                    <a:pt x="40852" y="4325"/>
                    <a:pt x="39332" y="3413"/>
                    <a:pt x="38299" y="2167"/>
                  </a:cubicBezTo>
                  <a:cubicBezTo>
                    <a:pt x="37337" y="989"/>
                    <a:pt x="36185" y="1"/>
                    <a:pt x="347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5"/>
            <p:cNvSpPr/>
            <p:nvPr/>
          </p:nvSpPr>
          <p:spPr>
            <a:xfrm>
              <a:off x="4469950" y="3349125"/>
              <a:ext cx="134525" cy="134525"/>
            </a:xfrm>
            <a:custGeom>
              <a:rect b="b" l="l" r="r" t="t"/>
              <a:pathLst>
                <a:path extrusionOk="0" h="5381" w="5381">
                  <a:moveTo>
                    <a:pt x="2706" y="0"/>
                  </a:moveTo>
                  <a:cubicBezTo>
                    <a:pt x="1186" y="0"/>
                    <a:pt x="1" y="1186"/>
                    <a:pt x="1" y="2675"/>
                  </a:cubicBezTo>
                  <a:cubicBezTo>
                    <a:pt x="1" y="4165"/>
                    <a:pt x="1186" y="5380"/>
                    <a:pt x="2706" y="5380"/>
                  </a:cubicBezTo>
                  <a:cubicBezTo>
                    <a:pt x="4195" y="5380"/>
                    <a:pt x="5381" y="4165"/>
                    <a:pt x="5381" y="2675"/>
                  </a:cubicBezTo>
                  <a:cubicBezTo>
                    <a:pt x="5381" y="1186"/>
                    <a:pt x="4195" y="0"/>
                    <a:pt x="27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5"/>
            <p:cNvSpPr/>
            <p:nvPr/>
          </p:nvSpPr>
          <p:spPr>
            <a:xfrm>
              <a:off x="4435793" y="3315781"/>
              <a:ext cx="163292" cy="163224"/>
            </a:xfrm>
            <a:custGeom>
              <a:rect b="b" l="l" r="r" t="t"/>
              <a:pathLst>
                <a:path extrusionOk="0" h="2219" w="2220">
                  <a:moveTo>
                    <a:pt x="1095" y="0"/>
                  </a:moveTo>
                  <a:cubicBezTo>
                    <a:pt x="487" y="0"/>
                    <a:pt x="1" y="486"/>
                    <a:pt x="1" y="1094"/>
                  </a:cubicBezTo>
                  <a:cubicBezTo>
                    <a:pt x="1" y="1702"/>
                    <a:pt x="487" y="2219"/>
                    <a:pt x="1095" y="2219"/>
                  </a:cubicBezTo>
                  <a:cubicBezTo>
                    <a:pt x="1703" y="2219"/>
                    <a:pt x="2220" y="1702"/>
                    <a:pt x="2220" y="1094"/>
                  </a:cubicBezTo>
                  <a:cubicBezTo>
                    <a:pt x="2220" y="486"/>
                    <a:pt x="1703" y="0"/>
                    <a:pt x="1095"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35"/>
          <p:cNvSpPr/>
          <p:nvPr/>
        </p:nvSpPr>
        <p:spPr>
          <a:xfrm flipH="1">
            <a:off x="8484503" y="3207138"/>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 name="Google Shape;1171;p35"/>
          <p:cNvGrpSpPr/>
          <p:nvPr/>
        </p:nvGrpSpPr>
        <p:grpSpPr>
          <a:xfrm flipH="1" rot="-2339736">
            <a:off x="8078160" y="2432358"/>
            <a:ext cx="1655274" cy="878283"/>
            <a:chOff x="238125" y="2760550"/>
            <a:chExt cx="528650" cy="280500"/>
          </a:xfrm>
        </p:grpSpPr>
        <p:sp>
          <p:nvSpPr>
            <p:cNvPr id="1172" name="Google Shape;1172;p3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5"/>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35"/>
            <p:cNvGrpSpPr/>
            <p:nvPr/>
          </p:nvGrpSpPr>
          <p:grpSpPr>
            <a:xfrm>
              <a:off x="238125" y="2760550"/>
              <a:ext cx="528650" cy="279275"/>
              <a:chOff x="238125" y="2760550"/>
              <a:chExt cx="528650" cy="279275"/>
            </a:xfrm>
          </p:grpSpPr>
          <p:sp>
            <p:nvSpPr>
              <p:cNvPr id="1175" name="Google Shape;1175;p3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5"/>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 name="Google Shape;1179;p3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5"/>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5"/>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35"/>
          <p:cNvGrpSpPr/>
          <p:nvPr/>
        </p:nvGrpSpPr>
        <p:grpSpPr>
          <a:xfrm flipH="1" rot="10605665">
            <a:off x="-479365" y="2852680"/>
            <a:ext cx="1322098" cy="750075"/>
            <a:chOff x="238125" y="2760550"/>
            <a:chExt cx="528650" cy="280500"/>
          </a:xfrm>
        </p:grpSpPr>
        <p:sp>
          <p:nvSpPr>
            <p:cNvPr id="1183" name="Google Shape;1183;p3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5"/>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 name="Google Shape;1185;p35"/>
            <p:cNvGrpSpPr/>
            <p:nvPr/>
          </p:nvGrpSpPr>
          <p:grpSpPr>
            <a:xfrm>
              <a:off x="238125" y="2760550"/>
              <a:ext cx="528650" cy="279275"/>
              <a:chOff x="238125" y="2760550"/>
              <a:chExt cx="528650" cy="279275"/>
            </a:xfrm>
          </p:grpSpPr>
          <p:sp>
            <p:nvSpPr>
              <p:cNvPr id="1186" name="Google Shape;1186;p3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5"/>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 name="Google Shape;1190;p3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5"/>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5"/>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 name="Google Shape;1193;p35"/>
          <p:cNvSpPr txBox="1"/>
          <p:nvPr>
            <p:ph type="title"/>
          </p:nvPr>
        </p:nvSpPr>
        <p:spPr>
          <a:xfrm>
            <a:off x="1627800" y="282750"/>
            <a:ext cx="5888400" cy="228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500">
                <a:solidFill>
                  <a:schemeClr val="accent1"/>
                </a:solidFill>
                <a:latin typeface="Lemonada Medium"/>
                <a:ea typeface="Lemonada Medium"/>
                <a:cs typeface="Lemonada Medium"/>
                <a:sym typeface="Lemonada Medium"/>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194" name="Google Shape;1194;p35"/>
          <p:cNvSpPr/>
          <p:nvPr/>
        </p:nvSpPr>
        <p:spPr>
          <a:xfrm flipH="1" rot="10800000">
            <a:off x="-688497" y="-281904"/>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5"/>
          <p:cNvSpPr/>
          <p:nvPr/>
        </p:nvSpPr>
        <p:spPr>
          <a:xfrm>
            <a:off x="1110831" y="530519"/>
            <a:ext cx="516982" cy="35398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5"/>
          <p:cNvSpPr/>
          <p:nvPr/>
        </p:nvSpPr>
        <p:spPr>
          <a:xfrm>
            <a:off x="374463" y="646214"/>
            <a:ext cx="465136" cy="329521"/>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5"/>
          <p:cNvSpPr/>
          <p:nvPr/>
        </p:nvSpPr>
        <p:spPr>
          <a:xfrm>
            <a:off x="723086" y="181113"/>
            <a:ext cx="536935" cy="363016"/>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5"/>
          <p:cNvSpPr/>
          <p:nvPr/>
        </p:nvSpPr>
        <p:spPr>
          <a:xfrm flipH="1">
            <a:off x="8361398" y="845594"/>
            <a:ext cx="516982" cy="35398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5"/>
          <p:cNvSpPr/>
          <p:nvPr/>
        </p:nvSpPr>
        <p:spPr>
          <a:xfrm flipH="1">
            <a:off x="9149612" y="961289"/>
            <a:ext cx="465136" cy="329521"/>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5"/>
          <p:cNvSpPr/>
          <p:nvPr/>
        </p:nvSpPr>
        <p:spPr>
          <a:xfrm flipH="1">
            <a:off x="8729190" y="496188"/>
            <a:ext cx="536935" cy="363016"/>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5"/>
          <p:cNvSpPr/>
          <p:nvPr/>
        </p:nvSpPr>
        <p:spPr>
          <a:xfrm flipH="1">
            <a:off x="8506598" y="1313901"/>
            <a:ext cx="521790" cy="434814"/>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3">
    <p:spTree>
      <p:nvGrpSpPr>
        <p:cNvPr id="1202" name="Shape 1202"/>
        <p:cNvGrpSpPr/>
        <p:nvPr/>
      </p:nvGrpSpPr>
      <p:grpSpPr>
        <a:xfrm>
          <a:off x="0" y="0"/>
          <a:ext cx="0" cy="0"/>
          <a:chOff x="0" y="0"/>
          <a:chExt cx="0" cy="0"/>
        </a:xfrm>
      </p:grpSpPr>
      <p:sp>
        <p:nvSpPr>
          <p:cNvPr id="1203" name="Google Shape;1203;p36"/>
          <p:cNvSpPr txBox="1"/>
          <p:nvPr>
            <p:ph idx="1" type="subTitle"/>
          </p:nvPr>
        </p:nvSpPr>
        <p:spPr>
          <a:xfrm>
            <a:off x="2026950" y="2140125"/>
            <a:ext cx="5090100" cy="93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800"/>
            </a:lvl1pPr>
            <a:lvl2pPr lvl="1" rtl="0">
              <a:lnSpc>
                <a:spcPct val="100000"/>
              </a:lnSpc>
              <a:spcBef>
                <a:spcPts val="1600"/>
              </a:spcBef>
              <a:spcAft>
                <a:spcPts val="0"/>
              </a:spcAft>
              <a:buNone/>
              <a:defRPr sz="1800"/>
            </a:lvl2pPr>
            <a:lvl3pPr lvl="2" rtl="0">
              <a:lnSpc>
                <a:spcPct val="100000"/>
              </a:lnSpc>
              <a:spcBef>
                <a:spcPts val="1600"/>
              </a:spcBef>
              <a:spcAft>
                <a:spcPts val="0"/>
              </a:spcAft>
              <a:buNone/>
              <a:defRPr sz="1800"/>
            </a:lvl3pPr>
            <a:lvl4pPr lvl="3" rtl="0">
              <a:lnSpc>
                <a:spcPct val="100000"/>
              </a:lnSpc>
              <a:spcBef>
                <a:spcPts val="1600"/>
              </a:spcBef>
              <a:spcAft>
                <a:spcPts val="0"/>
              </a:spcAft>
              <a:buNone/>
              <a:defRPr sz="1800"/>
            </a:lvl4pPr>
            <a:lvl5pPr lvl="4" rtl="0">
              <a:lnSpc>
                <a:spcPct val="100000"/>
              </a:lnSpc>
              <a:spcBef>
                <a:spcPts val="1600"/>
              </a:spcBef>
              <a:spcAft>
                <a:spcPts val="0"/>
              </a:spcAft>
              <a:buNone/>
              <a:defRPr sz="1800"/>
            </a:lvl5pPr>
            <a:lvl6pPr lvl="5" rtl="0">
              <a:lnSpc>
                <a:spcPct val="100000"/>
              </a:lnSpc>
              <a:spcBef>
                <a:spcPts val="1600"/>
              </a:spcBef>
              <a:spcAft>
                <a:spcPts val="0"/>
              </a:spcAft>
              <a:buNone/>
              <a:defRPr sz="1800"/>
            </a:lvl6pPr>
            <a:lvl7pPr lvl="6" rtl="0">
              <a:lnSpc>
                <a:spcPct val="100000"/>
              </a:lnSpc>
              <a:spcBef>
                <a:spcPts val="1600"/>
              </a:spcBef>
              <a:spcAft>
                <a:spcPts val="0"/>
              </a:spcAft>
              <a:buNone/>
              <a:defRPr sz="1800"/>
            </a:lvl7pPr>
            <a:lvl8pPr lvl="7" rtl="0">
              <a:lnSpc>
                <a:spcPct val="100000"/>
              </a:lnSpc>
              <a:spcBef>
                <a:spcPts val="1600"/>
              </a:spcBef>
              <a:spcAft>
                <a:spcPts val="0"/>
              </a:spcAft>
              <a:buNone/>
              <a:defRPr sz="1800"/>
            </a:lvl8pPr>
            <a:lvl9pPr lvl="8" rtl="0">
              <a:lnSpc>
                <a:spcPct val="100000"/>
              </a:lnSpc>
              <a:spcBef>
                <a:spcPts val="1600"/>
              </a:spcBef>
              <a:spcAft>
                <a:spcPts val="1600"/>
              </a:spcAft>
              <a:buNone/>
              <a:defRPr sz="1800"/>
            </a:lvl9pPr>
          </a:lstStyle>
          <a:p/>
        </p:txBody>
      </p:sp>
      <p:sp>
        <p:nvSpPr>
          <p:cNvPr id="1204" name="Google Shape;1204;p36"/>
          <p:cNvSpPr txBox="1"/>
          <p:nvPr>
            <p:ph type="title"/>
          </p:nvPr>
        </p:nvSpPr>
        <p:spPr>
          <a:xfrm>
            <a:off x="2026950" y="3171550"/>
            <a:ext cx="5090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solidFill>
                  <a:schemeClr val="accent1"/>
                </a:solidFill>
                <a:latin typeface="Lemonada Medium"/>
                <a:ea typeface="Lemonada Medium"/>
                <a:cs typeface="Lemonada Medium"/>
                <a:sym typeface="Lemonada Medium"/>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05" name="Google Shape;1205;p36"/>
          <p:cNvSpPr/>
          <p:nvPr/>
        </p:nvSpPr>
        <p:spPr>
          <a:xfrm>
            <a:off x="67153" y="-686236"/>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6"/>
          <p:cNvSpPr/>
          <p:nvPr/>
        </p:nvSpPr>
        <p:spPr>
          <a:xfrm>
            <a:off x="-276850" y="3824125"/>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6"/>
          <p:cNvSpPr/>
          <p:nvPr/>
        </p:nvSpPr>
        <p:spPr>
          <a:xfrm>
            <a:off x="743895" y="4349056"/>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6"/>
          <p:cNvSpPr/>
          <p:nvPr/>
        </p:nvSpPr>
        <p:spPr>
          <a:xfrm>
            <a:off x="67150" y="4455386"/>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6"/>
          <p:cNvSpPr/>
          <p:nvPr/>
        </p:nvSpPr>
        <p:spPr>
          <a:xfrm>
            <a:off x="387546" y="4027934"/>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6"/>
          <p:cNvSpPr/>
          <p:nvPr/>
        </p:nvSpPr>
        <p:spPr>
          <a:xfrm>
            <a:off x="606033" y="4779454"/>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6"/>
          <p:cNvSpPr/>
          <p:nvPr/>
        </p:nvSpPr>
        <p:spPr>
          <a:xfrm>
            <a:off x="8328750" y="678125"/>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 name="Google Shape;1212;p36"/>
          <p:cNvGrpSpPr/>
          <p:nvPr/>
        </p:nvGrpSpPr>
        <p:grpSpPr>
          <a:xfrm>
            <a:off x="7747884" y="280248"/>
            <a:ext cx="1185762" cy="629162"/>
            <a:chOff x="238125" y="2760550"/>
            <a:chExt cx="528650" cy="280500"/>
          </a:xfrm>
        </p:grpSpPr>
        <p:sp>
          <p:nvSpPr>
            <p:cNvPr id="1213" name="Google Shape;1213;p36"/>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6"/>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 name="Google Shape;1215;p36"/>
            <p:cNvGrpSpPr/>
            <p:nvPr/>
          </p:nvGrpSpPr>
          <p:grpSpPr>
            <a:xfrm>
              <a:off x="238125" y="2760550"/>
              <a:ext cx="528650" cy="279275"/>
              <a:chOff x="238125" y="2760550"/>
              <a:chExt cx="528650" cy="279275"/>
            </a:xfrm>
          </p:grpSpPr>
          <p:sp>
            <p:nvSpPr>
              <p:cNvPr id="1216" name="Google Shape;1216;p36"/>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6"/>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6"/>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6"/>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 name="Google Shape;1220;p36"/>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6"/>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6"/>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 name="Google Shape;1223;p36"/>
          <p:cNvSpPr/>
          <p:nvPr/>
        </p:nvSpPr>
        <p:spPr>
          <a:xfrm rot="7659018">
            <a:off x="283093" y="59582"/>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6"/>
          <p:cNvSpPr/>
          <p:nvPr/>
        </p:nvSpPr>
        <p:spPr>
          <a:xfrm rot="7659018">
            <a:off x="1393892" y="150814"/>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6"/>
          <p:cNvSpPr/>
          <p:nvPr/>
        </p:nvSpPr>
        <p:spPr>
          <a:xfrm rot="7659018">
            <a:off x="829818" y="-366489"/>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 name="Google Shape;1226;p36"/>
          <p:cNvGrpSpPr/>
          <p:nvPr/>
        </p:nvGrpSpPr>
        <p:grpSpPr>
          <a:xfrm>
            <a:off x="7703372" y="4370859"/>
            <a:ext cx="967449" cy="1216804"/>
            <a:chOff x="632000" y="3011150"/>
            <a:chExt cx="212225" cy="266925"/>
          </a:xfrm>
        </p:grpSpPr>
        <p:sp>
          <p:nvSpPr>
            <p:cNvPr id="1227" name="Google Shape;1227;p36"/>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6"/>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6"/>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6"/>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6"/>
            <p:cNvSpPr/>
            <p:nvPr/>
          </p:nvSpPr>
          <p:spPr>
            <a:xfrm>
              <a:off x="649075" y="3152000"/>
              <a:ext cx="25" cy="25"/>
            </a:xfrm>
            <a:custGeom>
              <a:rect b="b" l="l" r="r" t="t"/>
              <a:pathLst>
                <a:path extrusionOk="0" h="1" w="1">
                  <a:moveTo>
                    <a:pt x="1" y="0"/>
                  </a:moveTo>
                  <a:lnTo>
                    <a:pt x="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6"/>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6"/>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6"/>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6"/>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6"/>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6"/>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6"/>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6"/>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4">
    <p:spTree>
      <p:nvGrpSpPr>
        <p:cNvPr id="1240" name="Shape 1240"/>
        <p:cNvGrpSpPr/>
        <p:nvPr/>
      </p:nvGrpSpPr>
      <p:grpSpPr>
        <a:xfrm>
          <a:off x="0" y="0"/>
          <a:ext cx="0" cy="0"/>
          <a:chOff x="0" y="0"/>
          <a:chExt cx="0" cy="0"/>
        </a:xfrm>
      </p:grpSpPr>
      <p:sp>
        <p:nvSpPr>
          <p:cNvPr id="1241" name="Google Shape;1241;p37"/>
          <p:cNvSpPr/>
          <p:nvPr/>
        </p:nvSpPr>
        <p:spPr>
          <a:xfrm rot="-8571438">
            <a:off x="3245494" y="-37997"/>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 name="Google Shape;1242;p37"/>
          <p:cNvGrpSpPr/>
          <p:nvPr/>
        </p:nvGrpSpPr>
        <p:grpSpPr>
          <a:xfrm>
            <a:off x="4141168" y="-352444"/>
            <a:ext cx="1832882" cy="972493"/>
            <a:chOff x="238125" y="2760550"/>
            <a:chExt cx="528650" cy="280500"/>
          </a:xfrm>
        </p:grpSpPr>
        <p:sp>
          <p:nvSpPr>
            <p:cNvPr id="1243" name="Google Shape;1243;p37"/>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7"/>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 name="Google Shape;1245;p37"/>
            <p:cNvGrpSpPr/>
            <p:nvPr/>
          </p:nvGrpSpPr>
          <p:grpSpPr>
            <a:xfrm>
              <a:off x="238125" y="2760550"/>
              <a:ext cx="528650" cy="279275"/>
              <a:chOff x="238125" y="2760550"/>
              <a:chExt cx="528650" cy="279275"/>
            </a:xfrm>
          </p:grpSpPr>
          <p:sp>
            <p:nvSpPr>
              <p:cNvPr id="1246" name="Google Shape;1246;p37"/>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7"/>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7"/>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7"/>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 name="Google Shape;1250;p37"/>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7"/>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7"/>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37"/>
          <p:cNvGrpSpPr/>
          <p:nvPr/>
        </p:nvGrpSpPr>
        <p:grpSpPr>
          <a:xfrm rot="4108899">
            <a:off x="2914864" y="508173"/>
            <a:ext cx="875864" cy="1101614"/>
            <a:chOff x="632000" y="3011150"/>
            <a:chExt cx="212225" cy="266925"/>
          </a:xfrm>
        </p:grpSpPr>
        <p:sp>
          <p:nvSpPr>
            <p:cNvPr id="1254" name="Google Shape;1254;p37"/>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7"/>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7"/>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7"/>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7"/>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7"/>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7"/>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7"/>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7"/>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7"/>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7"/>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7"/>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7"/>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 name="Google Shape;1267;p37"/>
          <p:cNvGrpSpPr/>
          <p:nvPr/>
        </p:nvGrpSpPr>
        <p:grpSpPr>
          <a:xfrm>
            <a:off x="2439759" y="4176434"/>
            <a:ext cx="967449" cy="1216804"/>
            <a:chOff x="632000" y="3011150"/>
            <a:chExt cx="212225" cy="266925"/>
          </a:xfrm>
        </p:grpSpPr>
        <p:sp>
          <p:nvSpPr>
            <p:cNvPr id="1268" name="Google Shape;1268;p37"/>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7"/>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7"/>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7"/>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7"/>
            <p:cNvSpPr/>
            <p:nvPr/>
          </p:nvSpPr>
          <p:spPr>
            <a:xfrm>
              <a:off x="649075" y="3152000"/>
              <a:ext cx="25" cy="25"/>
            </a:xfrm>
            <a:custGeom>
              <a:rect b="b" l="l" r="r" t="t"/>
              <a:pathLst>
                <a:path extrusionOk="0" h="1" w="1">
                  <a:moveTo>
                    <a:pt x="1" y="0"/>
                  </a:moveTo>
                  <a:lnTo>
                    <a:pt x="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7"/>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7"/>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7"/>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7"/>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7"/>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7"/>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7"/>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7"/>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 name="Google Shape;1281;p37"/>
          <p:cNvSpPr txBox="1"/>
          <p:nvPr>
            <p:ph idx="1" type="subTitle"/>
          </p:nvPr>
        </p:nvSpPr>
        <p:spPr>
          <a:xfrm>
            <a:off x="950200" y="1833750"/>
            <a:ext cx="5090100" cy="93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800"/>
            </a:lvl1pPr>
            <a:lvl2pPr lvl="1" rtl="0">
              <a:lnSpc>
                <a:spcPct val="100000"/>
              </a:lnSpc>
              <a:spcBef>
                <a:spcPts val="1600"/>
              </a:spcBef>
              <a:spcAft>
                <a:spcPts val="0"/>
              </a:spcAft>
              <a:buNone/>
              <a:defRPr sz="1800"/>
            </a:lvl2pPr>
            <a:lvl3pPr lvl="2" rtl="0">
              <a:lnSpc>
                <a:spcPct val="100000"/>
              </a:lnSpc>
              <a:spcBef>
                <a:spcPts val="1600"/>
              </a:spcBef>
              <a:spcAft>
                <a:spcPts val="0"/>
              </a:spcAft>
              <a:buNone/>
              <a:defRPr sz="1800"/>
            </a:lvl3pPr>
            <a:lvl4pPr lvl="3" rtl="0">
              <a:lnSpc>
                <a:spcPct val="100000"/>
              </a:lnSpc>
              <a:spcBef>
                <a:spcPts val="1600"/>
              </a:spcBef>
              <a:spcAft>
                <a:spcPts val="0"/>
              </a:spcAft>
              <a:buNone/>
              <a:defRPr sz="1800"/>
            </a:lvl4pPr>
            <a:lvl5pPr lvl="4" rtl="0">
              <a:lnSpc>
                <a:spcPct val="100000"/>
              </a:lnSpc>
              <a:spcBef>
                <a:spcPts val="1600"/>
              </a:spcBef>
              <a:spcAft>
                <a:spcPts val="0"/>
              </a:spcAft>
              <a:buNone/>
              <a:defRPr sz="1800"/>
            </a:lvl5pPr>
            <a:lvl6pPr lvl="5" rtl="0">
              <a:lnSpc>
                <a:spcPct val="100000"/>
              </a:lnSpc>
              <a:spcBef>
                <a:spcPts val="1600"/>
              </a:spcBef>
              <a:spcAft>
                <a:spcPts val="0"/>
              </a:spcAft>
              <a:buNone/>
              <a:defRPr sz="1800"/>
            </a:lvl6pPr>
            <a:lvl7pPr lvl="6" rtl="0">
              <a:lnSpc>
                <a:spcPct val="100000"/>
              </a:lnSpc>
              <a:spcBef>
                <a:spcPts val="1600"/>
              </a:spcBef>
              <a:spcAft>
                <a:spcPts val="0"/>
              </a:spcAft>
              <a:buNone/>
              <a:defRPr sz="1800"/>
            </a:lvl7pPr>
            <a:lvl8pPr lvl="7" rtl="0">
              <a:lnSpc>
                <a:spcPct val="100000"/>
              </a:lnSpc>
              <a:spcBef>
                <a:spcPts val="1600"/>
              </a:spcBef>
              <a:spcAft>
                <a:spcPts val="0"/>
              </a:spcAft>
              <a:buNone/>
              <a:defRPr sz="1800"/>
            </a:lvl8pPr>
            <a:lvl9pPr lvl="8" rtl="0">
              <a:lnSpc>
                <a:spcPct val="100000"/>
              </a:lnSpc>
              <a:spcBef>
                <a:spcPts val="1600"/>
              </a:spcBef>
              <a:spcAft>
                <a:spcPts val="1600"/>
              </a:spcAft>
              <a:buNone/>
              <a:defRPr sz="1800"/>
            </a:lvl9pPr>
          </a:lstStyle>
          <a:p/>
        </p:txBody>
      </p:sp>
      <p:sp>
        <p:nvSpPr>
          <p:cNvPr id="1282" name="Google Shape;1282;p37"/>
          <p:cNvSpPr txBox="1"/>
          <p:nvPr>
            <p:ph type="title"/>
          </p:nvPr>
        </p:nvSpPr>
        <p:spPr>
          <a:xfrm>
            <a:off x="950200" y="2857775"/>
            <a:ext cx="509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solidFill>
                  <a:schemeClr val="accent1"/>
                </a:solidFill>
                <a:latin typeface="Lemonada Medium"/>
                <a:ea typeface="Lemonada Medium"/>
                <a:cs typeface="Lemonada Medium"/>
                <a:sym typeface="Lemonada Medium"/>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1283" name="Shape 1283"/>
        <p:cNvGrpSpPr/>
        <p:nvPr/>
      </p:nvGrpSpPr>
      <p:grpSpPr>
        <a:xfrm>
          <a:off x="0" y="0"/>
          <a:ext cx="0" cy="0"/>
          <a:chOff x="0" y="0"/>
          <a:chExt cx="0" cy="0"/>
        </a:xfrm>
      </p:grpSpPr>
      <p:sp>
        <p:nvSpPr>
          <p:cNvPr id="1284" name="Google Shape;1284;p38"/>
          <p:cNvSpPr txBox="1"/>
          <p:nvPr>
            <p:ph type="ctrTitle"/>
          </p:nvPr>
        </p:nvSpPr>
        <p:spPr>
          <a:xfrm>
            <a:off x="865625" y="2940500"/>
            <a:ext cx="3037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600"/>
              <a:buNone/>
              <a:defRPr sz="3600">
                <a:solidFill>
                  <a:schemeClr val="accent3"/>
                </a:solidFill>
                <a:latin typeface="Lemonada Medium"/>
                <a:ea typeface="Lemonada Medium"/>
                <a:cs typeface="Lemonada Medium"/>
                <a:sym typeface="Lemonada Medium"/>
              </a:defRPr>
            </a:lvl1pPr>
            <a:lvl2pPr lvl="1" rtl="0" algn="ctr">
              <a:spcBef>
                <a:spcPts val="0"/>
              </a:spcBef>
              <a:spcAft>
                <a:spcPts val="0"/>
              </a:spcAft>
              <a:buClr>
                <a:schemeClr val="accent3"/>
              </a:buClr>
              <a:buSzPts val="1600"/>
              <a:buNone/>
              <a:defRPr sz="1600">
                <a:solidFill>
                  <a:schemeClr val="accent3"/>
                </a:solidFill>
              </a:defRPr>
            </a:lvl2pPr>
            <a:lvl3pPr lvl="2" rtl="0" algn="ctr">
              <a:spcBef>
                <a:spcPts val="0"/>
              </a:spcBef>
              <a:spcAft>
                <a:spcPts val="0"/>
              </a:spcAft>
              <a:buClr>
                <a:schemeClr val="accent3"/>
              </a:buClr>
              <a:buSzPts val="1600"/>
              <a:buNone/>
              <a:defRPr sz="1600">
                <a:solidFill>
                  <a:schemeClr val="accent3"/>
                </a:solidFill>
              </a:defRPr>
            </a:lvl3pPr>
            <a:lvl4pPr lvl="3" rtl="0" algn="ctr">
              <a:spcBef>
                <a:spcPts val="0"/>
              </a:spcBef>
              <a:spcAft>
                <a:spcPts val="0"/>
              </a:spcAft>
              <a:buClr>
                <a:schemeClr val="accent3"/>
              </a:buClr>
              <a:buSzPts val="1600"/>
              <a:buNone/>
              <a:defRPr sz="1600">
                <a:solidFill>
                  <a:schemeClr val="accent3"/>
                </a:solidFill>
              </a:defRPr>
            </a:lvl4pPr>
            <a:lvl5pPr lvl="4" rtl="0" algn="ctr">
              <a:spcBef>
                <a:spcPts val="0"/>
              </a:spcBef>
              <a:spcAft>
                <a:spcPts val="0"/>
              </a:spcAft>
              <a:buClr>
                <a:schemeClr val="accent3"/>
              </a:buClr>
              <a:buSzPts val="1600"/>
              <a:buNone/>
              <a:defRPr sz="1600">
                <a:solidFill>
                  <a:schemeClr val="accent3"/>
                </a:solidFill>
              </a:defRPr>
            </a:lvl5pPr>
            <a:lvl6pPr lvl="5" rtl="0" algn="ctr">
              <a:spcBef>
                <a:spcPts val="0"/>
              </a:spcBef>
              <a:spcAft>
                <a:spcPts val="0"/>
              </a:spcAft>
              <a:buClr>
                <a:schemeClr val="accent3"/>
              </a:buClr>
              <a:buSzPts val="1600"/>
              <a:buNone/>
              <a:defRPr sz="1600">
                <a:solidFill>
                  <a:schemeClr val="accent3"/>
                </a:solidFill>
              </a:defRPr>
            </a:lvl6pPr>
            <a:lvl7pPr lvl="6" rtl="0" algn="ctr">
              <a:spcBef>
                <a:spcPts val="0"/>
              </a:spcBef>
              <a:spcAft>
                <a:spcPts val="0"/>
              </a:spcAft>
              <a:buClr>
                <a:schemeClr val="accent3"/>
              </a:buClr>
              <a:buSzPts val="1600"/>
              <a:buNone/>
              <a:defRPr sz="1600">
                <a:solidFill>
                  <a:schemeClr val="accent3"/>
                </a:solidFill>
              </a:defRPr>
            </a:lvl7pPr>
            <a:lvl8pPr lvl="7" rtl="0" algn="ctr">
              <a:spcBef>
                <a:spcPts val="0"/>
              </a:spcBef>
              <a:spcAft>
                <a:spcPts val="0"/>
              </a:spcAft>
              <a:buClr>
                <a:schemeClr val="accent3"/>
              </a:buClr>
              <a:buSzPts val="1600"/>
              <a:buNone/>
              <a:defRPr sz="1600">
                <a:solidFill>
                  <a:schemeClr val="accent3"/>
                </a:solidFill>
              </a:defRPr>
            </a:lvl8pPr>
            <a:lvl9pPr lvl="8" rtl="0" algn="ctr">
              <a:spcBef>
                <a:spcPts val="0"/>
              </a:spcBef>
              <a:spcAft>
                <a:spcPts val="0"/>
              </a:spcAft>
              <a:buClr>
                <a:schemeClr val="accent3"/>
              </a:buClr>
              <a:buSzPts val="1600"/>
              <a:buNone/>
              <a:defRPr sz="1600">
                <a:solidFill>
                  <a:schemeClr val="accent3"/>
                </a:solidFill>
              </a:defRPr>
            </a:lvl9pPr>
          </a:lstStyle>
          <a:p/>
        </p:txBody>
      </p:sp>
      <p:sp>
        <p:nvSpPr>
          <p:cNvPr id="1285" name="Google Shape;1285;p38"/>
          <p:cNvSpPr txBox="1"/>
          <p:nvPr>
            <p:ph idx="1" type="subTitle"/>
          </p:nvPr>
        </p:nvSpPr>
        <p:spPr>
          <a:xfrm>
            <a:off x="865625" y="3401950"/>
            <a:ext cx="3037500" cy="61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800"/>
            </a:lvl1pPr>
            <a:lvl2pPr lvl="1" rtl="0" algn="ctr">
              <a:lnSpc>
                <a:spcPct val="100000"/>
              </a:lnSpc>
              <a:spcBef>
                <a:spcPts val="0"/>
              </a:spcBef>
              <a:spcAft>
                <a:spcPts val="0"/>
              </a:spcAft>
              <a:buClr>
                <a:srgbClr val="000000"/>
              </a:buClr>
              <a:buSzPts val="1400"/>
              <a:buNone/>
              <a:defRPr>
                <a:solidFill>
                  <a:srgbClr val="000000"/>
                </a:solidFill>
              </a:defRPr>
            </a:lvl2pPr>
            <a:lvl3pPr lvl="2" rtl="0" algn="ctr">
              <a:lnSpc>
                <a:spcPct val="100000"/>
              </a:lnSpc>
              <a:spcBef>
                <a:spcPts val="0"/>
              </a:spcBef>
              <a:spcAft>
                <a:spcPts val="0"/>
              </a:spcAft>
              <a:buClr>
                <a:srgbClr val="000000"/>
              </a:buClr>
              <a:buSzPts val="1400"/>
              <a:buNone/>
              <a:defRPr>
                <a:solidFill>
                  <a:srgbClr val="000000"/>
                </a:solidFill>
              </a:defRPr>
            </a:lvl3pPr>
            <a:lvl4pPr lvl="3" rtl="0" algn="ctr">
              <a:lnSpc>
                <a:spcPct val="100000"/>
              </a:lnSpc>
              <a:spcBef>
                <a:spcPts val="0"/>
              </a:spcBef>
              <a:spcAft>
                <a:spcPts val="0"/>
              </a:spcAft>
              <a:buClr>
                <a:srgbClr val="000000"/>
              </a:buClr>
              <a:buSzPts val="1400"/>
              <a:buNone/>
              <a:defRPr>
                <a:solidFill>
                  <a:srgbClr val="000000"/>
                </a:solidFill>
              </a:defRPr>
            </a:lvl4pPr>
            <a:lvl5pPr lvl="4" rtl="0" algn="ctr">
              <a:lnSpc>
                <a:spcPct val="100000"/>
              </a:lnSpc>
              <a:spcBef>
                <a:spcPts val="0"/>
              </a:spcBef>
              <a:spcAft>
                <a:spcPts val="0"/>
              </a:spcAft>
              <a:buClr>
                <a:srgbClr val="000000"/>
              </a:buClr>
              <a:buSzPts val="1400"/>
              <a:buNone/>
              <a:defRPr>
                <a:solidFill>
                  <a:srgbClr val="000000"/>
                </a:solidFill>
              </a:defRPr>
            </a:lvl5pPr>
            <a:lvl6pPr lvl="5" rtl="0" algn="ctr">
              <a:lnSpc>
                <a:spcPct val="100000"/>
              </a:lnSpc>
              <a:spcBef>
                <a:spcPts val="0"/>
              </a:spcBef>
              <a:spcAft>
                <a:spcPts val="0"/>
              </a:spcAft>
              <a:buClr>
                <a:srgbClr val="000000"/>
              </a:buClr>
              <a:buSzPts val="1400"/>
              <a:buNone/>
              <a:defRPr>
                <a:solidFill>
                  <a:srgbClr val="000000"/>
                </a:solidFill>
              </a:defRPr>
            </a:lvl6pPr>
            <a:lvl7pPr lvl="6" rtl="0" algn="ctr">
              <a:lnSpc>
                <a:spcPct val="100000"/>
              </a:lnSpc>
              <a:spcBef>
                <a:spcPts val="0"/>
              </a:spcBef>
              <a:spcAft>
                <a:spcPts val="0"/>
              </a:spcAft>
              <a:buClr>
                <a:srgbClr val="000000"/>
              </a:buClr>
              <a:buSzPts val="1400"/>
              <a:buNone/>
              <a:defRPr>
                <a:solidFill>
                  <a:srgbClr val="000000"/>
                </a:solidFill>
              </a:defRPr>
            </a:lvl7pPr>
            <a:lvl8pPr lvl="7" rtl="0" algn="ctr">
              <a:lnSpc>
                <a:spcPct val="100000"/>
              </a:lnSpc>
              <a:spcBef>
                <a:spcPts val="0"/>
              </a:spcBef>
              <a:spcAft>
                <a:spcPts val="0"/>
              </a:spcAft>
              <a:buClr>
                <a:srgbClr val="000000"/>
              </a:buClr>
              <a:buSzPts val="1400"/>
              <a:buNone/>
              <a:defRPr>
                <a:solidFill>
                  <a:srgbClr val="000000"/>
                </a:solidFill>
              </a:defRPr>
            </a:lvl8pPr>
            <a:lvl9pPr lvl="8" rtl="0" algn="ctr">
              <a:lnSpc>
                <a:spcPct val="100000"/>
              </a:lnSpc>
              <a:spcBef>
                <a:spcPts val="0"/>
              </a:spcBef>
              <a:spcAft>
                <a:spcPts val="0"/>
              </a:spcAft>
              <a:buClr>
                <a:srgbClr val="000000"/>
              </a:buClr>
              <a:buSzPts val="1400"/>
              <a:buNone/>
              <a:defRPr>
                <a:solidFill>
                  <a:srgbClr val="000000"/>
                </a:solidFill>
              </a:defRPr>
            </a:lvl9pPr>
          </a:lstStyle>
          <a:p/>
        </p:txBody>
      </p:sp>
      <p:sp>
        <p:nvSpPr>
          <p:cNvPr id="1286" name="Google Shape;1286;p38"/>
          <p:cNvSpPr txBox="1"/>
          <p:nvPr>
            <p:ph hasCustomPrompt="1" idx="2" type="title"/>
          </p:nvPr>
        </p:nvSpPr>
        <p:spPr>
          <a:xfrm>
            <a:off x="865625" y="1545373"/>
            <a:ext cx="1753800" cy="9213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rgbClr val="000000"/>
              </a:buClr>
              <a:buSzPts val="6000"/>
              <a:buNone/>
              <a:defRPr sz="9600">
                <a:solidFill>
                  <a:schemeClr val="accent1"/>
                </a:solidFill>
              </a:defRPr>
            </a:lvl1pPr>
            <a:lvl2pPr lvl="1"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287" name="Google Shape;1287;p38"/>
          <p:cNvSpPr/>
          <p:nvPr/>
        </p:nvSpPr>
        <p:spPr>
          <a:xfrm rot="-8571438">
            <a:off x="7835894" y="4520728"/>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8"/>
          <p:cNvSpPr/>
          <p:nvPr/>
        </p:nvSpPr>
        <p:spPr>
          <a:xfrm rot="-8571438">
            <a:off x="2830369" y="-133247"/>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38"/>
          <p:cNvGrpSpPr/>
          <p:nvPr/>
        </p:nvGrpSpPr>
        <p:grpSpPr>
          <a:xfrm>
            <a:off x="3421243" y="-508294"/>
            <a:ext cx="1832882" cy="972493"/>
            <a:chOff x="238125" y="2760550"/>
            <a:chExt cx="528650" cy="280500"/>
          </a:xfrm>
        </p:grpSpPr>
        <p:sp>
          <p:nvSpPr>
            <p:cNvPr id="1290" name="Google Shape;1290;p38"/>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8"/>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 name="Google Shape;1292;p38"/>
            <p:cNvGrpSpPr/>
            <p:nvPr/>
          </p:nvGrpSpPr>
          <p:grpSpPr>
            <a:xfrm>
              <a:off x="238125" y="2760550"/>
              <a:ext cx="528650" cy="279275"/>
              <a:chOff x="238125" y="2760550"/>
              <a:chExt cx="528650" cy="279275"/>
            </a:xfrm>
          </p:grpSpPr>
          <p:sp>
            <p:nvSpPr>
              <p:cNvPr id="1293" name="Google Shape;1293;p38"/>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8"/>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8"/>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8"/>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 name="Google Shape;1297;p38"/>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8"/>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8"/>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 name="Google Shape;1300;p38"/>
          <p:cNvSpPr/>
          <p:nvPr/>
        </p:nvSpPr>
        <p:spPr>
          <a:xfrm flipH="1">
            <a:off x="-364400" y="4611893"/>
            <a:ext cx="679971" cy="46558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8"/>
          <p:cNvSpPr/>
          <p:nvPr/>
        </p:nvSpPr>
        <p:spPr>
          <a:xfrm flipH="1">
            <a:off x="636593" y="4414040"/>
            <a:ext cx="611780" cy="433409"/>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8"/>
          <p:cNvSpPr/>
          <p:nvPr/>
        </p:nvSpPr>
        <p:spPr>
          <a:xfrm flipH="1">
            <a:off x="512078" y="5170699"/>
            <a:ext cx="686295" cy="571898"/>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 name="Google Shape;1303;p38"/>
          <p:cNvGrpSpPr/>
          <p:nvPr/>
        </p:nvGrpSpPr>
        <p:grpSpPr>
          <a:xfrm rot="4108899">
            <a:off x="8571764" y="3775598"/>
            <a:ext cx="875864" cy="1101614"/>
            <a:chOff x="632000" y="3011150"/>
            <a:chExt cx="212225" cy="266925"/>
          </a:xfrm>
        </p:grpSpPr>
        <p:sp>
          <p:nvSpPr>
            <p:cNvPr id="1304" name="Google Shape;1304;p3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8"/>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38"/>
          <p:cNvGrpSpPr/>
          <p:nvPr/>
        </p:nvGrpSpPr>
        <p:grpSpPr>
          <a:xfrm rot="4108899">
            <a:off x="3213164" y="701248"/>
            <a:ext cx="875864" cy="1101614"/>
            <a:chOff x="632000" y="3011150"/>
            <a:chExt cx="212225" cy="266925"/>
          </a:xfrm>
        </p:grpSpPr>
        <p:sp>
          <p:nvSpPr>
            <p:cNvPr id="1318" name="Google Shape;1318;p3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8"/>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
  <p:cSld name="CUSTOM_21">
    <p:spTree>
      <p:nvGrpSpPr>
        <p:cNvPr id="1331" name="Shape 1331"/>
        <p:cNvGrpSpPr/>
        <p:nvPr/>
      </p:nvGrpSpPr>
      <p:grpSpPr>
        <a:xfrm>
          <a:off x="0" y="0"/>
          <a:ext cx="0" cy="0"/>
          <a:chOff x="0" y="0"/>
          <a:chExt cx="0" cy="0"/>
        </a:xfrm>
      </p:grpSpPr>
      <p:sp>
        <p:nvSpPr>
          <p:cNvPr id="1332" name="Google Shape;1332;p39"/>
          <p:cNvSpPr txBox="1"/>
          <p:nvPr>
            <p:ph type="title"/>
          </p:nvPr>
        </p:nvSpPr>
        <p:spPr>
          <a:xfrm>
            <a:off x="4624588" y="2530900"/>
            <a:ext cx="3817200" cy="1998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200">
                <a:solidFill>
                  <a:schemeClr val="lt1"/>
                </a:solidFill>
                <a:latin typeface="Lemonada Medium"/>
                <a:ea typeface="Lemonada Medium"/>
                <a:cs typeface="Lemonada Medium"/>
                <a:sym typeface="Lemonada Medium"/>
              </a:defRPr>
            </a:lvl1pPr>
            <a:lvl2pPr lvl="1" rtl="0" algn="ctr">
              <a:spcBef>
                <a:spcPts val="0"/>
              </a:spcBef>
              <a:spcAft>
                <a:spcPts val="0"/>
              </a:spcAft>
              <a:buNone/>
              <a:defRPr sz="3200">
                <a:solidFill>
                  <a:schemeClr val="lt1"/>
                </a:solidFill>
                <a:latin typeface="Lemonada Medium"/>
                <a:ea typeface="Lemonada Medium"/>
                <a:cs typeface="Lemonada Medium"/>
                <a:sym typeface="Lemonada Medium"/>
              </a:defRPr>
            </a:lvl2pPr>
            <a:lvl3pPr lvl="2" rtl="0" algn="ctr">
              <a:spcBef>
                <a:spcPts val="0"/>
              </a:spcBef>
              <a:spcAft>
                <a:spcPts val="0"/>
              </a:spcAft>
              <a:buNone/>
              <a:defRPr sz="3200">
                <a:solidFill>
                  <a:schemeClr val="lt1"/>
                </a:solidFill>
                <a:latin typeface="Lemonada Medium"/>
                <a:ea typeface="Lemonada Medium"/>
                <a:cs typeface="Lemonada Medium"/>
                <a:sym typeface="Lemonada Medium"/>
              </a:defRPr>
            </a:lvl3pPr>
            <a:lvl4pPr lvl="3" rtl="0" algn="ctr">
              <a:spcBef>
                <a:spcPts val="0"/>
              </a:spcBef>
              <a:spcAft>
                <a:spcPts val="0"/>
              </a:spcAft>
              <a:buNone/>
              <a:defRPr sz="3200">
                <a:solidFill>
                  <a:schemeClr val="lt1"/>
                </a:solidFill>
                <a:latin typeface="Lemonada Medium"/>
                <a:ea typeface="Lemonada Medium"/>
                <a:cs typeface="Lemonada Medium"/>
                <a:sym typeface="Lemonada Medium"/>
              </a:defRPr>
            </a:lvl4pPr>
            <a:lvl5pPr lvl="4" rtl="0" algn="ctr">
              <a:spcBef>
                <a:spcPts val="0"/>
              </a:spcBef>
              <a:spcAft>
                <a:spcPts val="0"/>
              </a:spcAft>
              <a:buNone/>
              <a:defRPr sz="3200">
                <a:solidFill>
                  <a:schemeClr val="lt1"/>
                </a:solidFill>
                <a:latin typeface="Lemonada Medium"/>
                <a:ea typeface="Lemonada Medium"/>
                <a:cs typeface="Lemonada Medium"/>
                <a:sym typeface="Lemonada Medium"/>
              </a:defRPr>
            </a:lvl5pPr>
            <a:lvl6pPr lvl="5" rtl="0" algn="ctr">
              <a:spcBef>
                <a:spcPts val="0"/>
              </a:spcBef>
              <a:spcAft>
                <a:spcPts val="0"/>
              </a:spcAft>
              <a:buNone/>
              <a:defRPr sz="3200">
                <a:solidFill>
                  <a:schemeClr val="lt1"/>
                </a:solidFill>
                <a:latin typeface="Lemonada Medium"/>
                <a:ea typeface="Lemonada Medium"/>
                <a:cs typeface="Lemonada Medium"/>
                <a:sym typeface="Lemonada Medium"/>
              </a:defRPr>
            </a:lvl6pPr>
            <a:lvl7pPr lvl="6" rtl="0" algn="ctr">
              <a:spcBef>
                <a:spcPts val="0"/>
              </a:spcBef>
              <a:spcAft>
                <a:spcPts val="0"/>
              </a:spcAft>
              <a:buNone/>
              <a:defRPr sz="3200">
                <a:solidFill>
                  <a:schemeClr val="lt1"/>
                </a:solidFill>
                <a:latin typeface="Lemonada Medium"/>
                <a:ea typeface="Lemonada Medium"/>
                <a:cs typeface="Lemonada Medium"/>
                <a:sym typeface="Lemonada Medium"/>
              </a:defRPr>
            </a:lvl7pPr>
            <a:lvl8pPr lvl="7" rtl="0" algn="ctr">
              <a:spcBef>
                <a:spcPts val="0"/>
              </a:spcBef>
              <a:spcAft>
                <a:spcPts val="0"/>
              </a:spcAft>
              <a:buNone/>
              <a:defRPr sz="3200">
                <a:solidFill>
                  <a:schemeClr val="lt1"/>
                </a:solidFill>
                <a:latin typeface="Lemonada Medium"/>
                <a:ea typeface="Lemonada Medium"/>
                <a:cs typeface="Lemonada Medium"/>
                <a:sym typeface="Lemonada Medium"/>
              </a:defRPr>
            </a:lvl8pPr>
            <a:lvl9pPr lvl="8" rtl="0" algn="ctr">
              <a:spcBef>
                <a:spcPts val="0"/>
              </a:spcBef>
              <a:spcAft>
                <a:spcPts val="0"/>
              </a:spcAft>
              <a:buNone/>
              <a:defRPr sz="3200">
                <a:solidFill>
                  <a:schemeClr val="lt1"/>
                </a:solidFill>
                <a:latin typeface="Lemonada Medium"/>
                <a:ea typeface="Lemonada Medium"/>
                <a:cs typeface="Lemonada Medium"/>
                <a:sym typeface="Lemonada Medium"/>
              </a:defRPr>
            </a:lvl9pPr>
          </a:lstStyle>
          <a:p/>
        </p:txBody>
      </p:sp>
      <p:grpSp>
        <p:nvGrpSpPr>
          <p:cNvPr id="1333" name="Google Shape;1333;p39"/>
          <p:cNvGrpSpPr/>
          <p:nvPr/>
        </p:nvGrpSpPr>
        <p:grpSpPr>
          <a:xfrm flipH="1" rot="10605665">
            <a:off x="8168035" y="3914630"/>
            <a:ext cx="1322098" cy="750075"/>
            <a:chOff x="238125" y="2760550"/>
            <a:chExt cx="528650" cy="280500"/>
          </a:xfrm>
        </p:grpSpPr>
        <p:sp>
          <p:nvSpPr>
            <p:cNvPr id="1334" name="Google Shape;1334;p39"/>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9"/>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 name="Google Shape;1336;p39"/>
            <p:cNvGrpSpPr/>
            <p:nvPr/>
          </p:nvGrpSpPr>
          <p:grpSpPr>
            <a:xfrm>
              <a:off x="238125" y="2760550"/>
              <a:ext cx="528650" cy="279275"/>
              <a:chOff x="238125" y="2760550"/>
              <a:chExt cx="528650" cy="279275"/>
            </a:xfrm>
          </p:grpSpPr>
          <p:sp>
            <p:nvSpPr>
              <p:cNvPr id="1337" name="Google Shape;1337;p39"/>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9"/>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9"/>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9"/>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 name="Google Shape;1341;p39"/>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9"/>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9"/>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 name="Google Shape;1344;p39"/>
          <p:cNvSpPr/>
          <p:nvPr/>
        </p:nvSpPr>
        <p:spPr>
          <a:xfrm flipH="1" rot="10800000">
            <a:off x="4724303" y="299671"/>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5" name="Google Shape;1345;p39"/>
          <p:cNvGrpSpPr/>
          <p:nvPr/>
        </p:nvGrpSpPr>
        <p:grpSpPr>
          <a:xfrm flipH="1" rot="10800000">
            <a:off x="5367572" y="-423573"/>
            <a:ext cx="967449" cy="1216804"/>
            <a:chOff x="632000" y="3011150"/>
            <a:chExt cx="212225" cy="266925"/>
          </a:xfrm>
        </p:grpSpPr>
        <p:sp>
          <p:nvSpPr>
            <p:cNvPr id="1346" name="Google Shape;1346;p3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9"/>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 name="Google Shape;1359;p39"/>
          <p:cNvSpPr/>
          <p:nvPr/>
        </p:nvSpPr>
        <p:spPr>
          <a:xfrm rot="-8386458">
            <a:off x="-148562" y="35797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9"/>
          <p:cNvSpPr/>
          <p:nvPr/>
        </p:nvSpPr>
        <p:spPr>
          <a:xfrm rot="-8386458">
            <a:off x="339583" y="38875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9"/>
          <p:cNvSpPr/>
          <p:nvPr/>
        </p:nvSpPr>
        <p:spPr>
          <a:xfrm rot="-8386458">
            <a:off x="-108245" y="39434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9"/>
          <p:cNvSpPr/>
          <p:nvPr/>
        </p:nvSpPr>
        <p:spPr>
          <a:xfrm rot="-8386458">
            <a:off x="168898" y="33384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2">
    <p:spTree>
      <p:nvGrpSpPr>
        <p:cNvPr id="1363" name="Shape 1363"/>
        <p:cNvGrpSpPr/>
        <p:nvPr/>
      </p:nvGrpSpPr>
      <p:grpSpPr>
        <a:xfrm>
          <a:off x="0" y="0"/>
          <a:ext cx="0" cy="0"/>
          <a:chOff x="0" y="0"/>
          <a:chExt cx="0" cy="0"/>
        </a:xfrm>
      </p:grpSpPr>
      <p:sp>
        <p:nvSpPr>
          <p:cNvPr id="1364" name="Google Shape;1364;p40"/>
          <p:cNvSpPr txBox="1"/>
          <p:nvPr>
            <p:ph hasCustomPrompt="1" type="title"/>
          </p:nvPr>
        </p:nvSpPr>
        <p:spPr>
          <a:xfrm>
            <a:off x="3526275" y="902550"/>
            <a:ext cx="4749900" cy="1093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2000"/>
              <a:buNone/>
              <a:defRPr sz="5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365" name="Google Shape;1365;p40"/>
          <p:cNvSpPr txBox="1"/>
          <p:nvPr>
            <p:ph idx="2"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66" name="Google Shape;1366;p40"/>
          <p:cNvSpPr txBox="1"/>
          <p:nvPr>
            <p:ph idx="1" type="subTitle"/>
          </p:nvPr>
        </p:nvSpPr>
        <p:spPr>
          <a:xfrm>
            <a:off x="3526275" y="1854025"/>
            <a:ext cx="4749900" cy="631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
        <p:nvSpPr>
          <p:cNvPr id="1367" name="Google Shape;1367;p40"/>
          <p:cNvSpPr txBox="1"/>
          <p:nvPr>
            <p:ph hasCustomPrompt="1" idx="3" type="title"/>
          </p:nvPr>
        </p:nvSpPr>
        <p:spPr>
          <a:xfrm>
            <a:off x="3526275" y="1952425"/>
            <a:ext cx="4749900" cy="11904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2000"/>
              <a:buNone/>
              <a:defRPr sz="5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368" name="Google Shape;1368;p40"/>
          <p:cNvSpPr txBox="1"/>
          <p:nvPr>
            <p:ph idx="4" type="subTitle"/>
          </p:nvPr>
        </p:nvSpPr>
        <p:spPr>
          <a:xfrm>
            <a:off x="3526275" y="3020725"/>
            <a:ext cx="4749900" cy="631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
        <p:nvSpPr>
          <p:cNvPr id="1369" name="Google Shape;1369;p40"/>
          <p:cNvSpPr/>
          <p:nvPr/>
        </p:nvSpPr>
        <p:spPr>
          <a:xfrm rot="-930227">
            <a:off x="317260" y="4052433"/>
            <a:ext cx="1256976" cy="1349522"/>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0"/>
          <p:cNvSpPr/>
          <p:nvPr/>
        </p:nvSpPr>
        <p:spPr>
          <a:xfrm>
            <a:off x="9034845" y="4748906"/>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0"/>
          <p:cNvSpPr/>
          <p:nvPr/>
        </p:nvSpPr>
        <p:spPr>
          <a:xfrm>
            <a:off x="8358100" y="4855236"/>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0"/>
          <p:cNvSpPr/>
          <p:nvPr/>
        </p:nvSpPr>
        <p:spPr>
          <a:xfrm>
            <a:off x="8678496" y="4427784"/>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0"/>
          <p:cNvSpPr/>
          <p:nvPr/>
        </p:nvSpPr>
        <p:spPr>
          <a:xfrm>
            <a:off x="8896983" y="5179304"/>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 name="Google Shape;1374;p40"/>
          <p:cNvGrpSpPr/>
          <p:nvPr/>
        </p:nvGrpSpPr>
        <p:grpSpPr>
          <a:xfrm rot="-1492475">
            <a:off x="3069517" y="-259373"/>
            <a:ext cx="1410501" cy="748382"/>
            <a:chOff x="238125" y="2760550"/>
            <a:chExt cx="528650" cy="280500"/>
          </a:xfrm>
        </p:grpSpPr>
        <p:sp>
          <p:nvSpPr>
            <p:cNvPr id="1375" name="Google Shape;1375;p40"/>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0"/>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 name="Google Shape;1377;p40"/>
            <p:cNvGrpSpPr/>
            <p:nvPr/>
          </p:nvGrpSpPr>
          <p:grpSpPr>
            <a:xfrm>
              <a:off x="238125" y="2760550"/>
              <a:ext cx="528650" cy="279275"/>
              <a:chOff x="238125" y="2760550"/>
              <a:chExt cx="528650" cy="279275"/>
            </a:xfrm>
          </p:grpSpPr>
          <p:sp>
            <p:nvSpPr>
              <p:cNvPr id="1378" name="Google Shape;1378;p40"/>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0"/>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0"/>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0"/>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2" name="Google Shape;1382;p40"/>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0"/>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0"/>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40"/>
          <p:cNvGrpSpPr/>
          <p:nvPr/>
        </p:nvGrpSpPr>
        <p:grpSpPr>
          <a:xfrm rot="-930213">
            <a:off x="-498689" y="3219342"/>
            <a:ext cx="1209286" cy="1520974"/>
            <a:chOff x="632000" y="3011150"/>
            <a:chExt cx="212225" cy="266925"/>
          </a:xfrm>
        </p:grpSpPr>
        <p:sp>
          <p:nvSpPr>
            <p:cNvPr id="1386" name="Google Shape;1386;p40"/>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0"/>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0"/>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0"/>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0"/>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0"/>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0"/>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0"/>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0"/>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0"/>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0"/>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0"/>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0"/>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 name="Google Shape;1399;p40"/>
          <p:cNvSpPr txBox="1"/>
          <p:nvPr>
            <p:ph hasCustomPrompt="1" idx="5" type="title"/>
          </p:nvPr>
        </p:nvSpPr>
        <p:spPr>
          <a:xfrm>
            <a:off x="3526275" y="3119725"/>
            <a:ext cx="4749900" cy="11904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2000"/>
              <a:buNone/>
              <a:defRPr sz="5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400" name="Google Shape;1400;p40"/>
          <p:cNvSpPr txBox="1"/>
          <p:nvPr>
            <p:ph idx="6" type="subTitle"/>
          </p:nvPr>
        </p:nvSpPr>
        <p:spPr>
          <a:xfrm>
            <a:off x="3526275" y="4188025"/>
            <a:ext cx="4749900" cy="631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a:lvl2pPr>
            <a:lvl3pPr lvl="2" rtl="0" algn="r">
              <a:lnSpc>
                <a:spcPct val="100000"/>
              </a:lnSpc>
              <a:spcBef>
                <a:spcPts val="1600"/>
              </a:spcBef>
              <a:spcAft>
                <a:spcPts val="0"/>
              </a:spcAft>
              <a:buNone/>
              <a:defRPr/>
            </a:lvl3pPr>
            <a:lvl4pPr lvl="3" rtl="0" algn="r">
              <a:lnSpc>
                <a:spcPct val="100000"/>
              </a:lnSpc>
              <a:spcBef>
                <a:spcPts val="1600"/>
              </a:spcBef>
              <a:spcAft>
                <a:spcPts val="0"/>
              </a:spcAft>
              <a:buNone/>
              <a:defRPr/>
            </a:lvl4pPr>
            <a:lvl5pPr lvl="4" rtl="0" algn="r">
              <a:lnSpc>
                <a:spcPct val="100000"/>
              </a:lnSpc>
              <a:spcBef>
                <a:spcPts val="1600"/>
              </a:spcBef>
              <a:spcAft>
                <a:spcPts val="0"/>
              </a:spcAft>
              <a:buNone/>
              <a:defRPr/>
            </a:lvl5pPr>
            <a:lvl6pPr lvl="5" rtl="0" algn="r">
              <a:lnSpc>
                <a:spcPct val="100000"/>
              </a:lnSpc>
              <a:spcBef>
                <a:spcPts val="1600"/>
              </a:spcBef>
              <a:spcAft>
                <a:spcPts val="0"/>
              </a:spcAft>
              <a:buNone/>
              <a:defRPr/>
            </a:lvl6pPr>
            <a:lvl7pPr lvl="6" rtl="0" algn="r">
              <a:lnSpc>
                <a:spcPct val="100000"/>
              </a:lnSpc>
              <a:spcBef>
                <a:spcPts val="1600"/>
              </a:spcBef>
              <a:spcAft>
                <a:spcPts val="0"/>
              </a:spcAft>
              <a:buNone/>
              <a:defRPr/>
            </a:lvl7pPr>
            <a:lvl8pPr lvl="7" rtl="0" algn="r">
              <a:lnSpc>
                <a:spcPct val="100000"/>
              </a:lnSpc>
              <a:spcBef>
                <a:spcPts val="1600"/>
              </a:spcBef>
              <a:spcAft>
                <a:spcPts val="0"/>
              </a:spcAft>
              <a:buNone/>
              <a:defRPr/>
            </a:lvl8pPr>
            <a:lvl9pPr lvl="8" rtl="0" algn="r">
              <a:lnSpc>
                <a:spcPct val="100000"/>
              </a:lnSpc>
              <a:spcBef>
                <a:spcPts val="1600"/>
              </a:spcBef>
              <a:spcAft>
                <a:spcPts val="1600"/>
              </a:spcAft>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5" name="Shape 105"/>
        <p:cNvGrpSpPr/>
        <p:nvPr/>
      </p:nvGrpSpPr>
      <p:grpSpPr>
        <a:xfrm>
          <a:off x="0" y="0"/>
          <a:ext cx="0" cy="0"/>
          <a:chOff x="0" y="0"/>
          <a:chExt cx="0" cy="0"/>
        </a:xfrm>
      </p:grpSpPr>
      <p:sp>
        <p:nvSpPr>
          <p:cNvPr id="106" name="Google Shape;106;p5"/>
          <p:cNvSpPr txBox="1"/>
          <p:nvPr>
            <p:ph type="ctrTitle"/>
          </p:nvPr>
        </p:nvSpPr>
        <p:spPr>
          <a:xfrm>
            <a:off x="1969827" y="1676500"/>
            <a:ext cx="1880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107" name="Google Shape;107;p5"/>
          <p:cNvSpPr txBox="1"/>
          <p:nvPr>
            <p:ph idx="1" type="subTitle"/>
          </p:nvPr>
        </p:nvSpPr>
        <p:spPr>
          <a:xfrm>
            <a:off x="1969827" y="1849025"/>
            <a:ext cx="18801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108" name="Google Shape;108;p5"/>
          <p:cNvSpPr txBox="1"/>
          <p:nvPr>
            <p:ph idx="2" type="title"/>
          </p:nvPr>
        </p:nvSpPr>
        <p:spPr>
          <a:xfrm>
            <a:off x="669000" y="292625"/>
            <a:ext cx="7761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9" name="Google Shape;109;p5"/>
          <p:cNvSpPr txBox="1"/>
          <p:nvPr>
            <p:ph idx="3" type="ctrTitle"/>
          </p:nvPr>
        </p:nvSpPr>
        <p:spPr>
          <a:xfrm>
            <a:off x="5059523" y="1676500"/>
            <a:ext cx="1880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110" name="Google Shape;110;p5"/>
          <p:cNvSpPr txBox="1"/>
          <p:nvPr>
            <p:ph idx="4" type="subTitle"/>
          </p:nvPr>
        </p:nvSpPr>
        <p:spPr>
          <a:xfrm>
            <a:off x="5059523" y="1849025"/>
            <a:ext cx="18801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111" name="Google Shape;111;p5"/>
          <p:cNvSpPr/>
          <p:nvPr/>
        </p:nvSpPr>
        <p:spPr>
          <a:xfrm rot="-8571438">
            <a:off x="7965394" y="1304078"/>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5"/>
          <p:cNvGrpSpPr/>
          <p:nvPr/>
        </p:nvGrpSpPr>
        <p:grpSpPr>
          <a:xfrm>
            <a:off x="8741077" y="1179645"/>
            <a:ext cx="680954" cy="361256"/>
            <a:chOff x="238125" y="2760550"/>
            <a:chExt cx="528650" cy="280500"/>
          </a:xfrm>
        </p:grpSpPr>
        <p:sp>
          <p:nvSpPr>
            <p:cNvPr id="113" name="Google Shape;113;p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5"/>
            <p:cNvGrpSpPr/>
            <p:nvPr/>
          </p:nvGrpSpPr>
          <p:grpSpPr>
            <a:xfrm>
              <a:off x="238125" y="2760550"/>
              <a:ext cx="528650" cy="279275"/>
              <a:chOff x="238125" y="2760550"/>
              <a:chExt cx="528650" cy="279275"/>
            </a:xfrm>
          </p:grpSpPr>
          <p:sp>
            <p:nvSpPr>
              <p:cNvPr id="116" name="Google Shape;116;p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5"/>
          <p:cNvGrpSpPr/>
          <p:nvPr/>
        </p:nvGrpSpPr>
        <p:grpSpPr>
          <a:xfrm rot="4108899">
            <a:off x="8348189" y="2138573"/>
            <a:ext cx="875864" cy="1101614"/>
            <a:chOff x="632000" y="3011150"/>
            <a:chExt cx="212225" cy="266925"/>
          </a:xfrm>
        </p:grpSpPr>
        <p:sp>
          <p:nvSpPr>
            <p:cNvPr id="124" name="Google Shape;124;p5"/>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 name="Google Shape;137;p5"/>
          <p:cNvSpPr/>
          <p:nvPr/>
        </p:nvSpPr>
        <p:spPr>
          <a:xfrm>
            <a:off x="-796461" y="3926489"/>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 name="Google Shape;138;p5"/>
          <p:cNvGrpSpPr/>
          <p:nvPr/>
        </p:nvGrpSpPr>
        <p:grpSpPr>
          <a:xfrm>
            <a:off x="-152253" y="4738073"/>
            <a:ext cx="764201" cy="961224"/>
            <a:chOff x="632000" y="3011150"/>
            <a:chExt cx="212225" cy="266925"/>
          </a:xfrm>
        </p:grpSpPr>
        <p:sp>
          <p:nvSpPr>
            <p:cNvPr id="139" name="Google Shape;139;p5"/>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5"/>
          <p:cNvSpPr/>
          <p:nvPr/>
        </p:nvSpPr>
        <p:spPr>
          <a:xfrm>
            <a:off x="476675" y="3946850"/>
            <a:ext cx="395125" cy="270550"/>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180325" y="3679800"/>
            <a:ext cx="410375" cy="277450"/>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6">
    <p:spTree>
      <p:nvGrpSpPr>
        <p:cNvPr id="1401" name="Shape 1401"/>
        <p:cNvGrpSpPr/>
        <p:nvPr/>
      </p:nvGrpSpPr>
      <p:grpSpPr>
        <a:xfrm>
          <a:off x="0" y="0"/>
          <a:ext cx="0" cy="0"/>
          <a:chOff x="0" y="0"/>
          <a:chExt cx="0" cy="0"/>
        </a:xfrm>
      </p:grpSpPr>
      <p:sp>
        <p:nvSpPr>
          <p:cNvPr id="1402" name="Google Shape;1402;p41"/>
          <p:cNvSpPr txBox="1"/>
          <p:nvPr>
            <p:ph type="title"/>
          </p:nvPr>
        </p:nvSpPr>
        <p:spPr>
          <a:xfrm>
            <a:off x="1327825" y="927700"/>
            <a:ext cx="35166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6000">
                <a:solidFill>
                  <a:schemeClr val="accen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403" name="Google Shape;1403;p41"/>
          <p:cNvSpPr txBox="1"/>
          <p:nvPr>
            <p:ph idx="1" type="subTitle"/>
          </p:nvPr>
        </p:nvSpPr>
        <p:spPr>
          <a:xfrm>
            <a:off x="1605925" y="188725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04" name="Google Shape;1404;p41"/>
          <p:cNvSpPr txBox="1"/>
          <p:nvPr/>
        </p:nvSpPr>
        <p:spPr>
          <a:xfrm>
            <a:off x="1327825" y="3187525"/>
            <a:ext cx="35166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dk1"/>
                </a:solidFill>
                <a:latin typeface="Karla"/>
                <a:ea typeface="Karla"/>
                <a:cs typeface="Karla"/>
                <a:sym typeface="Karla"/>
              </a:rPr>
              <a:t>CREDITS: This presentation template was created by</a:t>
            </a:r>
            <a:r>
              <a:rPr b="1" lang="en" sz="1000">
                <a:solidFill>
                  <a:schemeClr val="dk1"/>
                </a:solidFill>
                <a:latin typeface="Karla"/>
                <a:ea typeface="Karla"/>
                <a:cs typeface="Karla"/>
                <a:sym typeface="Karla"/>
              </a:rPr>
              <a:t> </a:t>
            </a:r>
            <a:r>
              <a:rPr b="1" lang="en" sz="1000">
                <a:solidFill>
                  <a:schemeClr val="dk1"/>
                </a:solidFill>
                <a:uFill>
                  <a:noFill/>
                </a:uFill>
                <a:latin typeface="Karla"/>
                <a:ea typeface="Karla"/>
                <a:cs typeface="Karla"/>
                <a:sym typeface="Karla"/>
                <a:hlinkClick r:id="rId2">
                  <a:extLst>
                    <a:ext uri="{A12FA001-AC4F-418D-AE19-62706E023703}">
                      <ahyp:hlinkClr val="tx"/>
                    </a:ext>
                  </a:extLst>
                </a:hlinkClick>
              </a:rPr>
              <a:t>Slidesgo</a:t>
            </a:r>
            <a:r>
              <a:rPr lang="en" sz="1000">
                <a:solidFill>
                  <a:schemeClr val="dk1"/>
                </a:solidFill>
                <a:latin typeface="Karla"/>
                <a:ea typeface="Karla"/>
                <a:cs typeface="Karla"/>
                <a:sym typeface="Karla"/>
              </a:rPr>
              <a:t>, including icons by </a:t>
            </a:r>
            <a:r>
              <a:rPr b="1" lang="en" sz="1000">
                <a:solidFill>
                  <a:schemeClr val="dk1"/>
                </a:solidFill>
                <a:uFill>
                  <a:noFill/>
                </a:uFill>
                <a:latin typeface="Karla"/>
                <a:ea typeface="Karla"/>
                <a:cs typeface="Karla"/>
                <a:sym typeface="Karla"/>
                <a:hlinkClick r:id="rId3">
                  <a:extLst>
                    <a:ext uri="{A12FA001-AC4F-418D-AE19-62706E023703}">
                      <ahyp:hlinkClr val="tx"/>
                    </a:ext>
                  </a:extLst>
                </a:hlinkClick>
              </a:rPr>
              <a:t>Flaticon</a:t>
            </a:r>
            <a:r>
              <a:rPr lang="en" sz="1000">
                <a:solidFill>
                  <a:schemeClr val="dk1"/>
                </a:solidFill>
                <a:latin typeface="Karla"/>
                <a:ea typeface="Karla"/>
                <a:cs typeface="Karla"/>
                <a:sym typeface="Karla"/>
              </a:rPr>
              <a:t>, and infographics &amp; images by </a:t>
            </a:r>
            <a:r>
              <a:rPr b="1" lang="en" sz="1000">
                <a:solidFill>
                  <a:schemeClr val="dk1"/>
                </a:solidFill>
                <a:uFill>
                  <a:noFill/>
                </a:uFill>
                <a:latin typeface="Karla"/>
                <a:ea typeface="Karla"/>
                <a:cs typeface="Karla"/>
                <a:sym typeface="Karla"/>
                <a:hlinkClick r:id="rId4">
                  <a:extLst>
                    <a:ext uri="{A12FA001-AC4F-418D-AE19-62706E023703}">
                      <ahyp:hlinkClr val="tx"/>
                    </a:ext>
                  </a:extLst>
                </a:hlinkClick>
              </a:rPr>
              <a:t>Freepik</a:t>
            </a:r>
            <a:endParaRPr b="1" sz="1000">
              <a:solidFill>
                <a:schemeClr val="dk1"/>
              </a:solidFill>
              <a:latin typeface="Karla"/>
              <a:ea typeface="Karla"/>
              <a:cs typeface="Karla"/>
              <a:sym typeface="Karla"/>
            </a:endParaRPr>
          </a:p>
        </p:txBody>
      </p:sp>
      <p:sp>
        <p:nvSpPr>
          <p:cNvPr id="1405" name="Google Shape;1405;p41"/>
          <p:cNvSpPr/>
          <p:nvPr/>
        </p:nvSpPr>
        <p:spPr>
          <a:xfrm>
            <a:off x="-503435" y="1350263"/>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 name="Google Shape;1406;p41"/>
          <p:cNvGrpSpPr/>
          <p:nvPr/>
        </p:nvGrpSpPr>
        <p:grpSpPr>
          <a:xfrm rot="2339736">
            <a:off x="-492890" y="575483"/>
            <a:ext cx="1655274" cy="878283"/>
            <a:chOff x="238125" y="2760550"/>
            <a:chExt cx="528650" cy="280500"/>
          </a:xfrm>
        </p:grpSpPr>
        <p:sp>
          <p:nvSpPr>
            <p:cNvPr id="1407" name="Google Shape;1407;p41"/>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1"/>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 name="Google Shape;1409;p41"/>
            <p:cNvGrpSpPr/>
            <p:nvPr/>
          </p:nvGrpSpPr>
          <p:grpSpPr>
            <a:xfrm>
              <a:off x="238125" y="2760550"/>
              <a:ext cx="528650" cy="279275"/>
              <a:chOff x="238125" y="2760550"/>
              <a:chExt cx="528650" cy="279275"/>
            </a:xfrm>
          </p:grpSpPr>
          <p:sp>
            <p:nvSpPr>
              <p:cNvPr id="1410" name="Google Shape;1410;p41"/>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1"/>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1"/>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1"/>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 name="Google Shape;1414;p41"/>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1"/>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1"/>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 name="Google Shape;1417;p41"/>
          <p:cNvSpPr/>
          <p:nvPr/>
        </p:nvSpPr>
        <p:spPr>
          <a:xfrm rot="-8386467">
            <a:off x="4619495" y="4571597"/>
            <a:ext cx="516943" cy="3539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1"/>
          <p:cNvSpPr/>
          <p:nvPr/>
        </p:nvSpPr>
        <p:spPr>
          <a:xfrm rot="-8386467">
            <a:off x="5294249" y="4997114"/>
            <a:ext cx="465102" cy="329496"/>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1"/>
          <p:cNvSpPr/>
          <p:nvPr/>
        </p:nvSpPr>
        <p:spPr>
          <a:xfrm rot="-8386467">
            <a:off x="4675223" y="5074373"/>
            <a:ext cx="536895" cy="362989"/>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1"/>
          <p:cNvSpPr/>
          <p:nvPr/>
        </p:nvSpPr>
        <p:spPr>
          <a:xfrm rot="-8386467">
            <a:off x="5058314" y="4238095"/>
            <a:ext cx="521751" cy="434782"/>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 name="Google Shape;1421;p41"/>
          <p:cNvGrpSpPr/>
          <p:nvPr/>
        </p:nvGrpSpPr>
        <p:grpSpPr>
          <a:xfrm>
            <a:off x="-503428" y="1970722"/>
            <a:ext cx="967449" cy="1216804"/>
            <a:chOff x="632000" y="3011150"/>
            <a:chExt cx="212225" cy="266925"/>
          </a:xfrm>
        </p:grpSpPr>
        <p:sp>
          <p:nvSpPr>
            <p:cNvPr id="1422" name="Google Shape;1422;p41"/>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1"/>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1"/>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1"/>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1"/>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1"/>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1"/>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1"/>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1"/>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1"/>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1"/>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1"/>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1"/>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41"/>
          <p:cNvSpPr/>
          <p:nvPr/>
        </p:nvSpPr>
        <p:spPr>
          <a:xfrm flipH="1" rot="8386467">
            <a:off x="9039563" y="780922"/>
            <a:ext cx="516943" cy="3539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1"/>
          <p:cNvSpPr/>
          <p:nvPr/>
        </p:nvSpPr>
        <p:spPr>
          <a:xfrm flipH="1" rot="8386467">
            <a:off x="8416650" y="1206439"/>
            <a:ext cx="465102" cy="329496"/>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1"/>
          <p:cNvSpPr/>
          <p:nvPr/>
        </p:nvSpPr>
        <p:spPr>
          <a:xfrm flipH="1" rot="8386467">
            <a:off x="8963883" y="1283698"/>
            <a:ext cx="536895" cy="362989"/>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1"/>
          <p:cNvSpPr/>
          <p:nvPr/>
        </p:nvSpPr>
        <p:spPr>
          <a:xfrm flipH="1" rot="8386467">
            <a:off x="8595936" y="447420"/>
            <a:ext cx="521751" cy="434782"/>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 name="Google Shape;1439;p41"/>
          <p:cNvGrpSpPr/>
          <p:nvPr/>
        </p:nvGrpSpPr>
        <p:grpSpPr>
          <a:xfrm>
            <a:off x="5038372" y="-446528"/>
            <a:ext cx="967449" cy="1216804"/>
            <a:chOff x="632000" y="3011150"/>
            <a:chExt cx="212225" cy="266925"/>
          </a:xfrm>
        </p:grpSpPr>
        <p:sp>
          <p:nvSpPr>
            <p:cNvPr id="1440" name="Google Shape;1440;p41"/>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1"/>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1"/>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1"/>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1"/>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1"/>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1"/>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1"/>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1"/>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1"/>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1"/>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1"/>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1"/>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56" name="Shape 1456"/>
        <p:cNvGrpSpPr/>
        <p:nvPr/>
      </p:nvGrpSpPr>
      <p:grpSpPr>
        <a:xfrm>
          <a:off x="0" y="0"/>
          <a:ext cx="0" cy="0"/>
          <a:chOff x="0" y="0"/>
          <a:chExt cx="0" cy="0"/>
        </a:xfrm>
      </p:grpSpPr>
      <p:sp>
        <p:nvSpPr>
          <p:cNvPr id="1457" name="Google Shape;1457;p43"/>
          <p:cNvSpPr txBox="1"/>
          <p:nvPr>
            <p:ph type="ctrTitle"/>
          </p:nvPr>
        </p:nvSpPr>
        <p:spPr>
          <a:xfrm flipH="1">
            <a:off x="3197055" y="91898"/>
            <a:ext cx="5158200" cy="19959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6000"/>
              <a:buNone/>
              <a:defRPr sz="5200">
                <a:solidFill>
                  <a:schemeClr val="accent1"/>
                </a:solidFill>
              </a:defRPr>
            </a:lvl1pPr>
            <a:lvl2pPr lvl="1" rtl="0" algn="ctr">
              <a:spcBef>
                <a:spcPts val="0"/>
              </a:spcBef>
              <a:spcAft>
                <a:spcPts val="0"/>
              </a:spcAft>
              <a:buClr>
                <a:schemeClr val="lt2"/>
              </a:buClr>
              <a:buSzPts val="5200"/>
              <a:buNone/>
              <a:defRPr sz="5200">
                <a:solidFill>
                  <a:schemeClr val="lt2"/>
                </a:solidFill>
              </a:defRPr>
            </a:lvl2pPr>
            <a:lvl3pPr lvl="2" rtl="0" algn="ctr">
              <a:spcBef>
                <a:spcPts val="0"/>
              </a:spcBef>
              <a:spcAft>
                <a:spcPts val="0"/>
              </a:spcAft>
              <a:buClr>
                <a:schemeClr val="lt2"/>
              </a:buClr>
              <a:buSzPts val="5200"/>
              <a:buNone/>
              <a:defRPr sz="5200">
                <a:solidFill>
                  <a:schemeClr val="lt2"/>
                </a:solidFill>
              </a:defRPr>
            </a:lvl3pPr>
            <a:lvl4pPr lvl="3" rtl="0" algn="ctr">
              <a:spcBef>
                <a:spcPts val="0"/>
              </a:spcBef>
              <a:spcAft>
                <a:spcPts val="0"/>
              </a:spcAft>
              <a:buClr>
                <a:schemeClr val="lt2"/>
              </a:buClr>
              <a:buSzPts val="5200"/>
              <a:buNone/>
              <a:defRPr sz="5200">
                <a:solidFill>
                  <a:schemeClr val="lt2"/>
                </a:solidFill>
              </a:defRPr>
            </a:lvl4pPr>
            <a:lvl5pPr lvl="4" rtl="0" algn="ctr">
              <a:spcBef>
                <a:spcPts val="0"/>
              </a:spcBef>
              <a:spcAft>
                <a:spcPts val="0"/>
              </a:spcAft>
              <a:buClr>
                <a:schemeClr val="lt2"/>
              </a:buClr>
              <a:buSzPts val="5200"/>
              <a:buNone/>
              <a:defRPr sz="5200">
                <a:solidFill>
                  <a:schemeClr val="lt2"/>
                </a:solidFill>
              </a:defRPr>
            </a:lvl5pPr>
            <a:lvl6pPr lvl="5" rtl="0" algn="ctr">
              <a:spcBef>
                <a:spcPts val="0"/>
              </a:spcBef>
              <a:spcAft>
                <a:spcPts val="0"/>
              </a:spcAft>
              <a:buClr>
                <a:schemeClr val="lt2"/>
              </a:buClr>
              <a:buSzPts val="5200"/>
              <a:buNone/>
              <a:defRPr sz="5200">
                <a:solidFill>
                  <a:schemeClr val="lt2"/>
                </a:solidFill>
              </a:defRPr>
            </a:lvl6pPr>
            <a:lvl7pPr lvl="6" rtl="0" algn="ctr">
              <a:spcBef>
                <a:spcPts val="0"/>
              </a:spcBef>
              <a:spcAft>
                <a:spcPts val="0"/>
              </a:spcAft>
              <a:buClr>
                <a:schemeClr val="lt2"/>
              </a:buClr>
              <a:buSzPts val="5200"/>
              <a:buNone/>
              <a:defRPr sz="5200">
                <a:solidFill>
                  <a:schemeClr val="lt2"/>
                </a:solidFill>
              </a:defRPr>
            </a:lvl7pPr>
            <a:lvl8pPr lvl="7" rtl="0" algn="ctr">
              <a:spcBef>
                <a:spcPts val="0"/>
              </a:spcBef>
              <a:spcAft>
                <a:spcPts val="0"/>
              </a:spcAft>
              <a:buClr>
                <a:schemeClr val="lt2"/>
              </a:buClr>
              <a:buSzPts val="5200"/>
              <a:buNone/>
              <a:defRPr sz="5200">
                <a:solidFill>
                  <a:schemeClr val="lt2"/>
                </a:solidFill>
              </a:defRPr>
            </a:lvl8pPr>
            <a:lvl9pPr lvl="8" rtl="0" algn="ctr">
              <a:spcBef>
                <a:spcPts val="0"/>
              </a:spcBef>
              <a:spcAft>
                <a:spcPts val="0"/>
              </a:spcAft>
              <a:buClr>
                <a:schemeClr val="lt2"/>
              </a:buClr>
              <a:buSzPts val="5200"/>
              <a:buNone/>
              <a:defRPr sz="5200">
                <a:solidFill>
                  <a:schemeClr val="lt2"/>
                </a:solidFill>
              </a:defRPr>
            </a:lvl9pPr>
          </a:lstStyle>
          <a:p/>
        </p:txBody>
      </p:sp>
      <p:sp>
        <p:nvSpPr>
          <p:cNvPr id="1458" name="Google Shape;1458;p43"/>
          <p:cNvSpPr txBox="1"/>
          <p:nvPr>
            <p:ph idx="1" type="subTitle"/>
          </p:nvPr>
        </p:nvSpPr>
        <p:spPr>
          <a:xfrm flipH="1">
            <a:off x="4077555" y="2013375"/>
            <a:ext cx="4277700" cy="67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400"/>
              <a:buNone/>
              <a:defRPr sz="1600">
                <a:solidFill>
                  <a:srgbClr val="000955"/>
                </a:solidFill>
              </a:defRPr>
            </a:lvl1pPr>
            <a:lvl2pPr lvl="1" rtl="0" algn="ctr">
              <a:lnSpc>
                <a:spcPct val="100000"/>
              </a:lnSpc>
              <a:spcBef>
                <a:spcPts val="0"/>
              </a:spcBef>
              <a:spcAft>
                <a:spcPts val="0"/>
              </a:spcAft>
              <a:buClr>
                <a:schemeClr val="lt2"/>
              </a:buClr>
              <a:buSzPts val="1400"/>
              <a:buNone/>
              <a:defRPr sz="1400">
                <a:solidFill>
                  <a:schemeClr val="lt2"/>
                </a:solidFill>
              </a:defRPr>
            </a:lvl2pPr>
            <a:lvl3pPr lvl="2" rtl="0" algn="ctr">
              <a:lnSpc>
                <a:spcPct val="100000"/>
              </a:lnSpc>
              <a:spcBef>
                <a:spcPts val="0"/>
              </a:spcBef>
              <a:spcAft>
                <a:spcPts val="0"/>
              </a:spcAft>
              <a:buClr>
                <a:schemeClr val="lt2"/>
              </a:buClr>
              <a:buSzPts val="1400"/>
              <a:buNone/>
              <a:defRPr sz="1400">
                <a:solidFill>
                  <a:schemeClr val="lt2"/>
                </a:solidFill>
              </a:defRPr>
            </a:lvl3pPr>
            <a:lvl4pPr lvl="3" rtl="0" algn="ctr">
              <a:lnSpc>
                <a:spcPct val="100000"/>
              </a:lnSpc>
              <a:spcBef>
                <a:spcPts val="0"/>
              </a:spcBef>
              <a:spcAft>
                <a:spcPts val="0"/>
              </a:spcAft>
              <a:buClr>
                <a:schemeClr val="lt2"/>
              </a:buClr>
              <a:buSzPts val="1400"/>
              <a:buNone/>
              <a:defRPr sz="1400">
                <a:solidFill>
                  <a:schemeClr val="lt2"/>
                </a:solidFill>
              </a:defRPr>
            </a:lvl4pPr>
            <a:lvl5pPr lvl="4" rtl="0" algn="ctr">
              <a:lnSpc>
                <a:spcPct val="100000"/>
              </a:lnSpc>
              <a:spcBef>
                <a:spcPts val="0"/>
              </a:spcBef>
              <a:spcAft>
                <a:spcPts val="0"/>
              </a:spcAft>
              <a:buClr>
                <a:schemeClr val="lt2"/>
              </a:buClr>
              <a:buSzPts val="1400"/>
              <a:buNone/>
              <a:defRPr sz="1400">
                <a:solidFill>
                  <a:schemeClr val="lt2"/>
                </a:solidFill>
              </a:defRPr>
            </a:lvl5pPr>
            <a:lvl6pPr lvl="5" rtl="0" algn="ctr">
              <a:lnSpc>
                <a:spcPct val="100000"/>
              </a:lnSpc>
              <a:spcBef>
                <a:spcPts val="0"/>
              </a:spcBef>
              <a:spcAft>
                <a:spcPts val="0"/>
              </a:spcAft>
              <a:buClr>
                <a:schemeClr val="lt2"/>
              </a:buClr>
              <a:buSzPts val="1400"/>
              <a:buNone/>
              <a:defRPr sz="1400">
                <a:solidFill>
                  <a:schemeClr val="lt2"/>
                </a:solidFill>
              </a:defRPr>
            </a:lvl6pPr>
            <a:lvl7pPr lvl="6" rtl="0" algn="ctr">
              <a:lnSpc>
                <a:spcPct val="100000"/>
              </a:lnSpc>
              <a:spcBef>
                <a:spcPts val="0"/>
              </a:spcBef>
              <a:spcAft>
                <a:spcPts val="0"/>
              </a:spcAft>
              <a:buClr>
                <a:schemeClr val="lt2"/>
              </a:buClr>
              <a:buSzPts val="1400"/>
              <a:buNone/>
              <a:defRPr sz="1400">
                <a:solidFill>
                  <a:schemeClr val="lt2"/>
                </a:solidFill>
              </a:defRPr>
            </a:lvl7pPr>
            <a:lvl8pPr lvl="7" rtl="0" algn="ctr">
              <a:lnSpc>
                <a:spcPct val="100000"/>
              </a:lnSpc>
              <a:spcBef>
                <a:spcPts val="0"/>
              </a:spcBef>
              <a:spcAft>
                <a:spcPts val="0"/>
              </a:spcAft>
              <a:buClr>
                <a:schemeClr val="lt2"/>
              </a:buClr>
              <a:buSzPts val="1400"/>
              <a:buNone/>
              <a:defRPr sz="1400">
                <a:solidFill>
                  <a:schemeClr val="lt2"/>
                </a:solidFill>
              </a:defRPr>
            </a:lvl8pPr>
            <a:lvl9pPr lvl="8" rtl="0" algn="ctr">
              <a:lnSpc>
                <a:spcPct val="100000"/>
              </a:lnSpc>
              <a:spcBef>
                <a:spcPts val="0"/>
              </a:spcBef>
              <a:spcAft>
                <a:spcPts val="0"/>
              </a:spcAft>
              <a:buClr>
                <a:schemeClr val="lt2"/>
              </a:buClr>
              <a:buSzPts val="1400"/>
              <a:buNone/>
              <a:defRPr sz="1400">
                <a:solidFill>
                  <a:schemeClr val="lt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59" name="Shape 1459"/>
        <p:cNvGrpSpPr/>
        <p:nvPr/>
      </p:nvGrpSpPr>
      <p:grpSpPr>
        <a:xfrm>
          <a:off x="0" y="0"/>
          <a:ext cx="0" cy="0"/>
          <a:chOff x="0" y="0"/>
          <a:chExt cx="0" cy="0"/>
        </a:xfrm>
      </p:grpSpPr>
      <p:sp>
        <p:nvSpPr>
          <p:cNvPr id="1460" name="Google Shape;1460;p44"/>
          <p:cNvSpPr txBox="1"/>
          <p:nvPr>
            <p:ph type="ctrTitle"/>
          </p:nvPr>
        </p:nvSpPr>
        <p:spPr>
          <a:xfrm>
            <a:off x="2860800" y="2919500"/>
            <a:ext cx="3422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600"/>
              <a:buNone/>
              <a:defRPr sz="3600">
                <a:solidFill>
                  <a:schemeClr val="accent3"/>
                </a:solidFill>
                <a:latin typeface="Lemonada Medium"/>
                <a:ea typeface="Lemonada Medium"/>
                <a:cs typeface="Lemonada Medium"/>
                <a:sym typeface="Lemonada Medium"/>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461" name="Google Shape;1461;p44"/>
          <p:cNvSpPr txBox="1"/>
          <p:nvPr>
            <p:ph idx="1" type="subTitle"/>
          </p:nvPr>
        </p:nvSpPr>
        <p:spPr>
          <a:xfrm>
            <a:off x="3053300" y="3380950"/>
            <a:ext cx="3037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800"/>
            </a:lvl1pPr>
            <a:lvl2pPr lvl="1" rtl="0" algn="ctr">
              <a:lnSpc>
                <a:spcPct val="100000"/>
              </a:lnSpc>
              <a:spcBef>
                <a:spcPts val="0"/>
              </a:spcBef>
              <a:spcAft>
                <a:spcPts val="0"/>
              </a:spcAft>
              <a:buClr>
                <a:srgbClr val="000000"/>
              </a:buClr>
              <a:buSzPts val="1400"/>
              <a:buNone/>
              <a:defRPr>
                <a:solidFill>
                  <a:srgbClr val="000000"/>
                </a:solidFill>
              </a:defRPr>
            </a:lvl2pPr>
            <a:lvl3pPr lvl="2" rtl="0" algn="ctr">
              <a:lnSpc>
                <a:spcPct val="100000"/>
              </a:lnSpc>
              <a:spcBef>
                <a:spcPts val="0"/>
              </a:spcBef>
              <a:spcAft>
                <a:spcPts val="0"/>
              </a:spcAft>
              <a:buClr>
                <a:srgbClr val="000000"/>
              </a:buClr>
              <a:buSzPts val="1400"/>
              <a:buNone/>
              <a:defRPr>
                <a:solidFill>
                  <a:srgbClr val="000000"/>
                </a:solidFill>
              </a:defRPr>
            </a:lvl3pPr>
            <a:lvl4pPr lvl="3" rtl="0" algn="ctr">
              <a:lnSpc>
                <a:spcPct val="100000"/>
              </a:lnSpc>
              <a:spcBef>
                <a:spcPts val="0"/>
              </a:spcBef>
              <a:spcAft>
                <a:spcPts val="0"/>
              </a:spcAft>
              <a:buClr>
                <a:srgbClr val="000000"/>
              </a:buClr>
              <a:buSzPts val="1400"/>
              <a:buNone/>
              <a:defRPr>
                <a:solidFill>
                  <a:srgbClr val="000000"/>
                </a:solidFill>
              </a:defRPr>
            </a:lvl4pPr>
            <a:lvl5pPr lvl="4" rtl="0" algn="ctr">
              <a:lnSpc>
                <a:spcPct val="100000"/>
              </a:lnSpc>
              <a:spcBef>
                <a:spcPts val="0"/>
              </a:spcBef>
              <a:spcAft>
                <a:spcPts val="0"/>
              </a:spcAft>
              <a:buClr>
                <a:srgbClr val="000000"/>
              </a:buClr>
              <a:buSzPts val="1400"/>
              <a:buNone/>
              <a:defRPr>
                <a:solidFill>
                  <a:srgbClr val="000000"/>
                </a:solidFill>
              </a:defRPr>
            </a:lvl5pPr>
            <a:lvl6pPr lvl="5" rtl="0" algn="ctr">
              <a:lnSpc>
                <a:spcPct val="100000"/>
              </a:lnSpc>
              <a:spcBef>
                <a:spcPts val="0"/>
              </a:spcBef>
              <a:spcAft>
                <a:spcPts val="0"/>
              </a:spcAft>
              <a:buClr>
                <a:srgbClr val="000000"/>
              </a:buClr>
              <a:buSzPts val="1400"/>
              <a:buNone/>
              <a:defRPr>
                <a:solidFill>
                  <a:srgbClr val="000000"/>
                </a:solidFill>
              </a:defRPr>
            </a:lvl6pPr>
            <a:lvl7pPr lvl="6" rtl="0" algn="ctr">
              <a:lnSpc>
                <a:spcPct val="100000"/>
              </a:lnSpc>
              <a:spcBef>
                <a:spcPts val="0"/>
              </a:spcBef>
              <a:spcAft>
                <a:spcPts val="0"/>
              </a:spcAft>
              <a:buClr>
                <a:srgbClr val="000000"/>
              </a:buClr>
              <a:buSzPts val="1400"/>
              <a:buNone/>
              <a:defRPr>
                <a:solidFill>
                  <a:srgbClr val="000000"/>
                </a:solidFill>
              </a:defRPr>
            </a:lvl7pPr>
            <a:lvl8pPr lvl="7" rtl="0" algn="ctr">
              <a:lnSpc>
                <a:spcPct val="100000"/>
              </a:lnSpc>
              <a:spcBef>
                <a:spcPts val="0"/>
              </a:spcBef>
              <a:spcAft>
                <a:spcPts val="0"/>
              </a:spcAft>
              <a:buClr>
                <a:srgbClr val="000000"/>
              </a:buClr>
              <a:buSzPts val="1400"/>
              <a:buNone/>
              <a:defRPr>
                <a:solidFill>
                  <a:srgbClr val="000000"/>
                </a:solidFill>
              </a:defRPr>
            </a:lvl8pPr>
            <a:lvl9pPr lvl="8" rtl="0" algn="ctr">
              <a:lnSpc>
                <a:spcPct val="100000"/>
              </a:lnSpc>
              <a:spcBef>
                <a:spcPts val="0"/>
              </a:spcBef>
              <a:spcAft>
                <a:spcPts val="0"/>
              </a:spcAft>
              <a:buClr>
                <a:srgbClr val="000000"/>
              </a:buClr>
              <a:buSzPts val="1400"/>
              <a:buNone/>
              <a:defRPr>
                <a:solidFill>
                  <a:srgbClr val="000000"/>
                </a:solidFill>
              </a:defRPr>
            </a:lvl9pPr>
          </a:lstStyle>
          <a:p/>
        </p:txBody>
      </p:sp>
      <p:sp>
        <p:nvSpPr>
          <p:cNvPr id="1462" name="Google Shape;1462;p44"/>
          <p:cNvSpPr txBox="1"/>
          <p:nvPr>
            <p:ph hasCustomPrompt="1" idx="2" type="title"/>
          </p:nvPr>
        </p:nvSpPr>
        <p:spPr>
          <a:xfrm>
            <a:off x="3695162" y="1377378"/>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000000"/>
              </a:buClr>
              <a:buSzPts val="6000"/>
              <a:buNone/>
              <a:defRPr sz="9600">
                <a:solidFill>
                  <a:schemeClr val="accent1"/>
                </a:solidFill>
              </a:defRPr>
            </a:lvl1pPr>
            <a:lvl2pPr lvl="1"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63" name="Google Shape;1463;p44"/>
          <p:cNvSpPr/>
          <p:nvPr/>
        </p:nvSpPr>
        <p:spPr>
          <a:xfrm rot="-8571438">
            <a:off x="-453806" y="1860603"/>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4"/>
          <p:cNvSpPr/>
          <p:nvPr/>
        </p:nvSpPr>
        <p:spPr>
          <a:xfrm rot="-8571438">
            <a:off x="7436644" y="1910603"/>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 name="Google Shape;1465;p44"/>
          <p:cNvGrpSpPr/>
          <p:nvPr/>
        </p:nvGrpSpPr>
        <p:grpSpPr>
          <a:xfrm>
            <a:off x="8027518" y="1535556"/>
            <a:ext cx="1832882" cy="972493"/>
            <a:chOff x="238125" y="2760550"/>
            <a:chExt cx="528650" cy="280500"/>
          </a:xfrm>
        </p:grpSpPr>
        <p:sp>
          <p:nvSpPr>
            <p:cNvPr id="1466" name="Google Shape;1466;p4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4"/>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 name="Google Shape;1468;p44"/>
            <p:cNvGrpSpPr/>
            <p:nvPr/>
          </p:nvGrpSpPr>
          <p:grpSpPr>
            <a:xfrm>
              <a:off x="238125" y="2760550"/>
              <a:ext cx="528650" cy="279275"/>
              <a:chOff x="238125" y="2760550"/>
              <a:chExt cx="528650" cy="279275"/>
            </a:xfrm>
          </p:grpSpPr>
          <p:sp>
            <p:nvSpPr>
              <p:cNvPr id="1469" name="Google Shape;1469;p4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4"/>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 name="Google Shape;1473;p4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4"/>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4"/>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44"/>
          <p:cNvGrpSpPr/>
          <p:nvPr/>
        </p:nvGrpSpPr>
        <p:grpSpPr>
          <a:xfrm rot="2860966">
            <a:off x="-564248" y="2365762"/>
            <a:ext cx="1502240" cy="797084"/>
            <a:chOff x="238125" y="2760550"/>
            <a:chExt cx="528650" cy="280500"/>
          </a:xfrm>
        </p:grpSpPr>
        <p:sp>
          <p:nvSpPr>
            <p:cNvPr id="1477" name="Google Shape;1477;p4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4"/>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 name="Google Shape;1479;p44"/>
            <p:cNvGrpSpPr/>
            <p:nvPr/>
          </p:nvGrpSpPr>
          <p:grpSpPr>
            <a:xfrm>
              <a:off x="238125" y="2760550"/>
              <a:ext cx="528650" cy="279275"/>
              <a:chOff x="238125" y="2760550"/>
              <a:chExt cx="528650" cy="279275"/>
            </a:xfrm>
          </p:grpSpPr>
          <p:sp>
            <p:nvSpPr>
              <p:cNvPr id="1480" name="Google Shape;1480;p4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4"/>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 name="Google Shape;1484;p4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4"/>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44"/>
          <p:cNvSpPr/>
          <p:nvPr/>
        </p:nvSpPr>
        <p:spPr>
          <a:xfrm>
            <a:off x="8517102" y="345143"/>
            <a:ext cx="679971" cy="46558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4"/>
          <p:cNvSpPr/>
          <p:nvPr/>
        </p:nvSpPr>
        <p:spPr>
          <a:xfrm>
            <a:off x="7336300" y="247265"/>
            <a:ext cx="611780" cy="433409"/>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4"/>
          <p:cNvSpPr/>
          <p:nvPr/>
        </p:nvSpPr>
        <p:spPr>
          <a:xfrm>
            <a:off x="8070898" y="-264450"/>
            <a:ext cx="706214" cy="47746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4"/>
          <p:cNvSpPr/>
          <p:nvPr/>
        </p:nvSpPr>
        <p:spPr>
          <a:xfrm>
            <a:off x="7986075" y="856424"/>
            <a:ext cx="686295" cy="571898"/>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4"/>
          <p:cNvSpPr/>
          <p:nvPr/>
        </p:nvSpPr>
        <p:spPr>
          <a:xfrm flipH="1">
            <a:off x="556875" y="4224218"/>
            <a:ext cx="679971" cy="46558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4"/>
          <p:cNvSpPr/>
          <p:nvPr/>
        </p:nvSpPr>
        <p:spPr>
          <a:xfrm flipH="1">
            <a:off x="1557868" y="4026365"/>
            <a:ext cx="611780" cy="433409"/>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4"/>
          <p:cNvSpPr/>
          <p:nvPr/>
        </p:nvSpPr>
        <p:spPr>
          <a:xfrm flipH="1">
            <a:off x="1433353" y="4783024"/>
            <a:ext cx="686295" cy="571898"/>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44"/>
          <p:cNvGrpSpPr/>
          <p:nvPr/>
        </p:nvGrpSpPr>
        <p:grpSpPr>
          <a:xfrm rot="4108899">
            <a:off x="282064" y="1115473"/>
            <a:ext cx="875864" cy="1101614"/>
            <a:chOff x="632000" y="3011150"/>
            <a:chExt cx="212225" cy="266925"/>
          </a:xfrm>
        </p:grpSpPr>
        <p:sp>
          <p:nvSpPr>
            <p:cNvPr id="1494" name="Google Shape;1494;p44"/>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4"/>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4"/>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4"/>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4"/>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4"/>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4"/>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4"/>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4"/>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4"/>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4"/>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4"/>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4"/>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44"/>
          <p:cNvGrpSpPr/>
          <p:nvPr/>
        </p:nvGrpSpPr>
        <p:grpSpPr>
          <a:xfrm rot="4108899">
            <a:off x="7819439" y="2745098"/>
            <a:ext cx="875864" cy="1101614"/>
            <a:chOff x="632000" y="3011150"/>
            <a:chExt cx="212225" cy="266925"/>
          </a:xfrm>
        </p:grpSpPr>
        <p:sp>
          <p:nvSpPr>
            <p:cNvPr id="1508" name="Google Shape;1508;p44"/>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4"/>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4"/>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4"/>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4"/>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4"/>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4"/>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4"/>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4"/>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4"/>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4"/>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4"/>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4"/>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21" name="Shape 1521"/>
        <p:cNvGrpSpPr/>
        <p:nvPr/>
      </p:nvGrpSpPr>
      <p:grpSpPr>
        <a:xfrm>
          <a:off x="0" y="0"/>
          <a:ext cx="0" cy="0"/>
          <a:chOff x="0" y="0"/>
          <a:chExt cx="0" cy="0"/>
        </a:xfrm>
      </p:grpSpPr>
      <p:sp>
        <p:nvSpPr>
          <p:cNvPr id="1522" name="Google Shape;1522;p45"/>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45"/>
          <p:cNvGrpSpPr/>
          <p:nvPr/>
        </p:nvGrpSpPr>
        <p:grpSpPr>
          <a:xfrm>
            <a:off x="-222358" y="1017295"/>
            <a:ext cx="572923" cy="720591"/>
            <a:chOff x="632000" y="3011150"/>
            <a:chExt cx="212225" cy="266925"/>
          </a:xfrm>
        </p:grpSpPr>
        <p:sp>
          <p:nvSpPr>
            <p:cNvPr id="1528" name="Google Shape;1528;p45"/>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5"/>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5"/>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5"/>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45"/>
          <p:cNvGrpSpPr/>
          <p:nvPr/>
        </p:nvGrpSpPr>
        <p:grpSpPr>
          <a:xfrm>
            <a:off x="-191589" y="332562"/>
            <a:ext cx="1104456" cy="586021"/>
            <a:chOff x="238125" y="2760550"/>
            <a:chExt cx="528650" cy="280500"/>
          </a:xfrm>
        </p:grpSpPr>
        <p:sp>
          <p:nvSpPr>
            <p:cNvPr id="1542" name="Google Shape;1542;p4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 name="Google Shape;1544;p45"/>
            <p:cNvGrpSpPr/>
            <p:nvPr/>
          </p:nvGrpSpPr>
          <p:grpSpPr>
            <a:xfrm>
              <a:off x="238125" y="2760550"/>
              <a:ext cx="528650" cy="279275"/>
              <a:chOff x="238125" y="2760550"/>
              <a:chExt cx="528650" cy="279275"/>
            </a:xfrm>
          </p:grpSpPr>
          <p:sp>
            <p:nvSpPr>
              <p:cNvPr id="1545" name="Google Shape;1545;p4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9" name="Google Shape;1549;p4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1" name="Google Shape;1551;p45"/>
          <p:cNvSpPr txBox="1"/>
          <p:nvPr>
            <p:ph idx="1" type="body"/>
          </p:nvPr>
        </p:nvSpPr>
        <p:spPr>
          <a:xfrm>
            <a:off x="669000" y="1073425"/>
            <a:ext cx="7761900" cy="3525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AutoNum type="arabicPeriod"/>
              <a:defRPr sz="1200">
                <a:solidFill>
                  <a:schemeClr val="dk1"/>
                </a:solidFill>
              </a:defRPr>
            </a:lvl1pPr>
            <a:lvl2pPr indent="-304800" lvl="1" marL="914400" rtl="0">
              <a:lnSpc>
                <a:spcPct val="115000"/>
              </a:lnSpc>
              <a:spcBef>
                <a:spcPts val="1600"/>
              </a:spcBef>
              <a:spcAft>
                <a:spcPts val="0"/>
              </a:spcAft>
              <a:buClr>
                <a:srgbClr val="434343"/>
              </a:buClr>
              <a:buSzPts val="1200"/>
              <a:buFont typeface="Roboto Condensed Light"/>
              <a:buAutoNum type="alphaLcPeriod"/>
              <a:defRPr>
                <a:solidFill>
                  <a:schemeClr val="dk1"/>
                </a:solidFill>
              </a:defRPr>
            </a:lvl2pPr>
            <a:lvl3pPr indent="-304800" lvl="2" marL="1371600" rtl="0">
              <a:lnSpc>
                <a:spcPct val="115000"/>
              </a:lnSpc>
              <a:spcBef>
                <a:spcPts val="1600"/>
              </a:spcBef>
              <a:spcAft>
                <a:spcPts val="0"/>
              </a:spcAft>
              <a:buClr>
                <a:srgbClr val="434343"/>
              </a:buClr>
              <a:buSzPts val="1200"/>
              <a:buFont typeface="Roboto Condensed Light"/>
              <a:buAutoNum type="romanLcPeriod"/>
              <a:defRPr>
                <a:solidFill>
                  <a:schemeClr val="dk1"/>
                </a:solidFill>
              </a:defRPr>
            </a:lvl3pPr>
            <a:lvl4pPr indent="-304800" lvl="3" marL="1828800" rtl="0">
              <a:lnSpc>
                <a:spcPct val="115000"/>
              </a:lnSpc>
              <a:spcBef>
                <a:spcPts val="1600"/>
              </a:spcBef>
              <a:spcAft>
                <a:spcPts val="0"/>
              </a:spcAft>
              <a:buClr>
                <a:srgbClr val="434343"/>
              </a:buClr>
              <a:buSzPts val="1200"/>
              <a:buFont typeface="Roboto Condensed Light"/>
              <a:buAutoNum type="arabicPeriod"/>
              <a:defRPr>
                <a:solidFill>
                  <a:schemeClr val="dk1"/>
                </a:solidFill>
              </a:defRPr>
            </a:lvl4pPr>
            <a:lvl5pPr indent="-304800" lvl="4" marL="2286000" rtl="0">
              <a:lnSpc>
                <a:spcPct val="115000"/>
              </a:lnSpc>
              <a:spcBef>
                <a:spcPts val="1600"/>
              </a:spcBef>
              <a:spcAft>
                <a:spcPts val="0"/>
              </a:spcAft>
              <a:buClr>
                <a:srgbClr val="434343"/>
              </a:buClr>
              <a:buSzPts val="1200"/>
              <a:buFont typeface="Roboto Condensed Light"/>
              <a:buAutoNum type="alphaLcPeriod"/>
              <a:defRPr>
                <a:solidFill>
                  <a:schemeClr val="dk1"/>
                </a:solidFill>
              </a:defRPr>
            </a:lvl5pPr>
            <a:lvl6pPr indent="-304800" lvl="5" marL="2743200" rtl="0">
              <a:lnSpc>
                <a:spcPct val="115000"/>
              </a:lnSpc>
              <a:spcBef>
                <a:spcPts val="1600"/>
              </a:spcBef>
              <a:spcAft>
                <a:spcPts val="0"/>
              </a:spcAft>
              <a:buClr>
                <a:srgbClr val="434343"/>
              </a:buClr>
              <a:buSzPts val="1200"/>
              <a:buFont typeface="Roboto Condensed Light"/>
              <a:buAutoNum type="romanLcPeriod"/>
              <a:defRPr>
                <a:solidFill>
                  <a:schemeClr val="dk1"/>
                </a:solidFill>
              </a:defRPr>
            </a:lvl6pPr>
            <a:lvl7pPr indent="-304800" lvl="6" marL="3200400" rtl="0">
              <a:lnSpc>
                <a:spcPct val="115000"/>
              </a:lnSpc>
              <a:spcBef>
                <a:spcPts val="1600"/>
              </a:spcBef>
              <a:spcAft>
                <a:spcPts val="0"/>
              </a:spcAft>
              <a:buClr>
                <a:srgbClr val="434343"/>
              </a:buClr>
              <a:buSzPts val="1200"/>
              <a:buFont typeface="Roboto Condensed Light"/>
              <a:buAutoNum type="arabicPeriod"/>
              <a:defRPr>
                <a:solidFill>
                  <a:schemeClr val="dk1"/>
                </a:solidFill>
              </a:defRPr>
            </a:lvl7pPr>
            <a:lvl8pPr indent="-304800" lvl="7" marL="3657600" rtl="0">
              <a:lnSpc>
                <a:spcPct val="115000"/>
              </a:lnSpc>
              <a:spcBef>
                <a:spcPts val="1600"/>
              </a:spcBef>
              <a:spcAft>
                <a:spcPts val="0"/>
              </a:spcAft>
              <a:buClr>
                <a:srgbClr val="434343"/>
              </a:buClr>
              <a:buSzPts val="1200"/>
              <a:buFont typeface="Roboto Condensed Light"/>
              <a:buAutoNum type="alphaLcPeriod"/>
              <a:defRPr>
                <a:solidFill>
                  <a:schemeClr val="dk1"/>
                </a:solidFill>
              </a:defRPr>
            </a:lvl8pPr>
            <a:lvl9pPr indent="-304800" lvl="8" marL="4114800" rtl="0">
              <a:lnSpc>
                <a:spcPct val="115000"/>
              </a:lnSpc>
              <a:spcBef>
                <a:spcPts val="1600"/>
              </a:spcBef>
              <a:spcAft>
                <a:spcPts val="1600"/>
              </a:spcAft>
              <a:buClr>
                <a:srgbClr val="434343"/>
              </a:buClr>
              <a:buSzPts val="1200"/>
              <a:buFont typeface="Roboto Condensed Light"/>
              <a:buAutoNum type="romanLcPeriod"/>
              <a:defRPr>
                <a:solidFill>
                  <a:schemeClr val="dk1"/>
                </a:solidFill>
              </a:defRPr>
            </a:lvl9pPr>
          </a:lstStyle>
          <a:p/>
        </p:txBody>
      </p:sp>
      <p:sp>
        <p:nvSpPr>
          <p:cNvPr id="1552" name="Google Shape;1552;p45"/>
          <p:cNvSpPr txBox="1"/>
          <p:nvPr>
            <p:ph type="title"/>
          </p:nvPr>
        </p:nvSpPr>
        <p:spPr>
          <a:xfrm>
            <a:off x="669000" y="292625"/>
            <a:ext cx="7761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53" name="Shape 1553"/>
        <p:cNvGrpSpPr/>
        <p:nvPr/>
      </p:nvGrpSpPr>
      <p:grpSpPr>
        <a:xfrm>
          <a:off x="0" y="0"/>
          <a:ext cx="0" cy="0"/>
          <a:chOff x="0" y="0"/>
          <a:chExt cx="0" cy="0"/>
        </a:xfrm>
      </p:grpSpPr>
      <p:sp>
        <p:nvSpPr>
          <p:cNvPr id="1554" name="Google Shape;1554;p46"/>
          <p:cNvSpPr txBox="1"/>
          <p:nvPr>
            <p:ph type="ctrTitle"/>
          </p:nvPr>
        </p:nvSpPr>
        <p:spPr>
          <a:xfrm>
            <a:off x="1969827" y="1676500"/>
            <a:ext cx="1880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1555" name="Google Shape;1555;p46"/>
          <p:cNvSpPr txBox="1"/>
          <p:nvPr>
            <p:ph idx="1" type="subTitle"/>
          </p:nvPr>
        </p:nvSpPr>
        <p:spPr>
          <a:xfrm>
            <a:off x="1969827" y="1849025"/>
            <a:ext cx="18801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1556" name="Google Shape;1556;p46"/>
          <p:cNvSpPr txBox="1"/>
          <p:nvPr>
            <p:ph idx="2" type="title"/>
          </p:nvPr>
        </p:nvSpPr>
        <p:spPr>
          <a:xfrm>
            <a:off x="669000" y="292625"/>
            <a:ext cx="7761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57" name="Google Shape;1557;p46"/>
          <p:cNvSpPr txBox="1"/>
          <p:nvPr>
            <p:ph idx="3" type="ctrTitle"/>
          </p:nvPr>
        </p:nvSpPr>
        <p:spPr>
          <a:xfrm>
            <a:off x="5059523" y="1676500"/>
            <a:ext cx="1880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1558" name="Google Shape;1558;p46"/>
          <p:cNvSpPr txBox="1"/>
          <p:nvPr>
            <p:ph idx="4" type="subTitle"/>
          </p:nvPr>
        </p:nvSpPr>
        <p:spPr>
          <a:xfrm>
            <a:off x="5059523" y="1849025"/>
            <a:ext cx="18801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1559" name="Google Shape;1559;p46"/>
          <p:cNvSpPr/>
          <p:nvPr/>
        </p:nvSpPr>
        <p:spPr>
          <a:xfrm rot="-8571438">
            <a:off x="7965394" y="1304078"/>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0" name="Google Shape;1560;p46"/>
          <p:cNvGrpSpPr/>
          <p:nvPr/>
        </p:nvGrpSpPr>
        <p:grpSpPr>
          <a:xfrm>
            <a:off x="8741077" y="1179645"/>
            <a:ext cx="680954" cy="361256"/>
            <a:chOff x="238125" y="2760550"/>
            <a:chExt cx="528650" cy="280500"/>
          </a:xfrm>
        </p:grpSpPr>
        <p:sp>
          <p:nvSpPr>
            <p:cNvPr id="1561" name="Google Shape;1561;p46"/>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3" name="Google Shape;1563;p46"/>
            <p:cNvGrpSpPr/>
            <p:nvPr/>
          </p:nvGrpSpPr>
          <p:grpSpPr>
            <a:xfrm>
              <a:off x="238125" y="2760550"/>
              <a:ext cx="528650" cy="279275"/>
              <a:chOff x="238125" y="2760550"/>
              <a:chExt cx="528650" cy="279275"/>
            </a:xfrm>
          </p:grpSpPr>
          <p:sp>
            <p:nvSpPr>
              <p:cNvPr id="1564" name="Google Shape;1564;p46"/>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6"/>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6"/>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8" name="Google Shape;1568;p46"/>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46"/>
          <p:cNvGrpSpPr/>
          <p:nvPr/>
        </p:nvGrpSpPr>
        <p:grpSpPr>
          <a:xfrm rot="4108899">
            <a:off x="8348189" y="2138573"/>
            <a:ext cx="875864" cy="1101614"/>
            <a:chOff x="632000" y="3011150"/>
            <a:chExt cx="212225" cy="266925"/>
          </a:xfrm>
        </p:grpSpPr>
        <p:sp>
          <p:nvSpPr>
            <p:cNvPr id="1572" name="Google Shape;1572;p46"/>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6"/>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6"/>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6"/>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6"/>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6"/>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6"/>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5" name="Google Shape;1585;p46"/>
          <p:cNvSpPr/>
          <p:nvPr/>
        </p:nvSpPr>
        <p:spPr>
          <a:xfrm>
            <a:off x="-796461" y="3926489"/>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6" name="Google Shape;1586;p46"/>
          <p:cNvGrpSpPr/>
          <p:nvPr/>
        </p:nvGrpSpPr>
        <p:grpSpPr>
          <a:xfrm>
            <a:off x="-152253" y="4738073"/>
            <a:ext cx="764201" cy="961224"/>
            <a:chOff x="632000" y="3011150"/>
            <a:chExt cx="212225" cy="266925"/>
          </a:xfrm>
        </p:grpSpPr>
        <p:sp>
          <p:nvSpPr>
            <p:cNvPr id="1587" name="Google Shape;1587;p46"/>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6"/>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6"/>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6"/>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0" name="Google Shape;1600;p46"/>
          <p:cNvSpPr/>
          <p:nvPr/>
        </p:nvSpPr>
        <p:spPr>
          <a:xfrm>
            <a:off x="476675" y="3946850"/>
            <a:ext cx="395125" cy="270550"/>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6"/>
          <p:cNvSpPr/>
          <p:nvPr/>
        </p:nvSpPr>
        <p:spPr>
          <a:xfrm>
            <a:off x="180325" y="3679800"/>
            <a:ext cx="410375" cy="277450"/>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02" name="Shape 1602"/>
        <p:cNvGrpSpPr/>
        <p:nvPr/>
      </p:nvGrpSpPr>
      <p:grpSpPr>
        <a:xfrm>
          <a:off x="0" y="0"/>
          <a:ext cx="0" cy="0"/>
          <a:chOff x="0" y="0"/>
          <a:chExt cx="0" cy="0"/>
        </a:xfrm>
      </p:grpSpPr>
      <p:sp>
        <p:nvSpPr>
          <p:cNvPr id="1603" name="Google Shape;1603;p47"/>
          <p:cNvSpPr/>
          <p:nvPr/>
        </p:nvSpPr>
        <p:spPr>
          <a:xfrm>
            <a:off x="-515920" y="42584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4" name="Google Shape;1604;p47"/>
          <p:cNvGrpSpPr/>
          <p:nvPr/>
        </p:nvGrpSpPr>
        <p:grpSpPr>
          <a:xfrm rot="2339735">
            <a:off x="-659084" y="3317075"/>
            <a:ext cx="1197497" cy="635388"/>
            <a:chOff x="238125" y="2760550"/>
            <a:chExt cx="528650" cy="280500"/>
          </a:xfrm>
        </p:grpSpPr>
        <p:sp>
          <p:nvSpPr>
            <p:cNvPr id="1605" name="Google Shape;1605;p47"/>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7"/>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7" name="Google Shape;1607;p47"/>
            <p:cNvGrpSpPr/>
            <p:nvPr/>
          </p:nvGrpSpPr>
          <p:grpSpPr>
            <a:xfrm>
              <a:off x="238125" y="2760550"/>
              <a:ext cx="528650" cy="279275"/>
              <a:chOff x="238125" y="2760550"/>
              <a:chExt cx="528650" cy="279275"/>
            </a:xfrm>
          </p:grpSpPr>
          <p:sp>
            <p:nvSpPr>
              <p:cNvPr id="1608" name="Google Shape;1608;p47"/>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7"/>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7"/>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7"/>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2" name="Google Shape;1612;p47"/>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7"/>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7"/>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47"/>
          <p:cNvGrpSpPr/>
          <p:nvPr/>
        </p:nvGrpSpPr>
        <p:grpSpPr>
          <a:xfrm>
            <a:off x="114715" y="4235076"/>
            <a:ext cx="585783" cy="736846"/>
            <a:chOff x="632000" y="3011150"/>
            <a:chExt cx="212225" cy="266925"/>
          </a:xfrm>
        </p:grpSpPr>
        <p:sp>
          <p:nvSpPr>
            <p:cNvPr id="1616" name="Google Shape;1616;p47"/>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7"/>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7"/>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7"/>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7"/>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7"/>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7"/>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7"/>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7"/>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7"/>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7"/>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7"/>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7"/>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 name="Google Shape;1629;p47"/>
          <p:cNvSpPr/>
          <p:nvPr/>
        </p:nvSpPr>
        <p:spPr>
          <a:xfrm>
            <a:off x="8903395" y="369583"/>
            <a:ext cx="611614" cy="418784"/>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7"/>
          <p:cNvSpPr/>
          <p:nvPr/>
        </p:nvSpPr>
        <p:spPr>
          <a:xfrm rot="-2896879">
            <a:off x="8066801" y="506726"/>
            <a:ext cx="550285" cy="389844"/>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7"/>
          <p:cNvSpPr/>
          <p:nvPr/>
        </p:nvSpPr>
        <p:spPr>
          <a:xfrm>
            <a:off x="8106394" y="-136850"/>
            <a:ext cx="635219" cy="42946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7"/>
          <p:cNvSpPr/>
          <p:nvPr/>
        </p:nvSpPr>
        <p:spPr>
          <a:xfrm>
            <a:off x="8533256" y="1110654"/>
            <a:ext cx="617303" cy="514406"/>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7"/>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34" name="Shape 1634"/>
        <p:cNvGrpSpPr/>
        <p:nvPr/>
      </p:nvGrpSpPr>
      <p:grpSpPr>
        <a:xfrm>
          <a:off x="0" y="0"/>
          <a:ext cx="0" cy="0"/>
          <a:chOff x="0" y="0"/>
          <a:chExt cx="0" cy="0"/>
        </a:xfrm>
      </p:grpSpPr>
      <p:sp>
        <p:nvSpPr>
          <p:cNvPr id="1635" name="Google Shape;1635;p48"/>
          <p:cNvSpPr txBox="1"/>
          <p:nvPr>
            <p:ph type="title"/>
          </p:nvPr>
        </p:nvSpPr>
        <p:spPr>
          <a:xfrm>
            <a:off x="1243875" y="1226050"/>
            <a:ext cx="2808000" cy="1713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accent1"/>
                </a:solidFill>
                <a:latin typeface="Lemonada Medium"/>
                <a:ea typeface="Lemonada Medium"/>
                <a:cs typeface="Lemonada Medium"/>
                <a:sym typeface="Lemonada Medium"/>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36" name="Google Shape;1636;p48"/>
          <p:cNvSpPr txBox="1"/>
          <p:nvPr>
            <p:ph idx="1" type="body"/>
          </p:nvPr>
        </p:nvSpPr>
        <p:spPr>
          <a:xfrm>
            <a:off x="1243875" y="2919500"/>
            <a:ext cx="2808000" cy="987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grpSp>
        <p:nvGrpSpPr>
          <p:cNvPr id="1637" name="Google Shape;1637;p48"/>
          <p:cNvGrpSpPr/>
          <p:nvPr/>
        </p:nvGrpSpPr>
        <p:grpSpPr>
          <a:xfrm>
            <a:off x="-305598" y="677742"/>
            <a:ext cx="962143" cy="510510"/>
            <a:chOff x="238125" y="2760550"/>
            <a:chExt cx="528650" cy="280500"/>
          </a:xfrm>
        </p:grpSpPr>
        <p:sp>
          <p:nvSpPr>
            <p:cNvPr id="1638" name="Google Shape;1638;p48"/>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8"/>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0" name="Google Shape;1640;p48"/>
            <p:cNvGrpSpPr/>
            <p:nvPr/>
          </p:nvGrpSpPr>
          <p:grpSpPr>
            <a:xfrm>
              <a:off x="238125" y="2760550"/>
              <a:ext cx="528650" cy="279275"/>
              <a:chOff x="238125" y="2760550"/>
              <a:chExt cx="528650" cy="279275"/>
            </a:xfrm>
          </p:grpSpPr>
          <p:sp>
            <p:nvSpPr>
              <p:cNvPr id="1641" name="Google Shape;1641;p48"/>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8"/>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8"/>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8"/>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5" name="Google Shape;1645;p48"/>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8"/>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7" name="Google Shape;1647;p48"/>
          <p:cNvSpPr/>
          <p:nvPr/>
        </p:nvSpPr>
        <p:spPr>
          <a:xfrm>
            <a:off x="-913186" y="1955614"/>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8" name="Google Shape;1648;p48"/>
          <p:cNvGrpSpPr/>
          <p:nvPr/>
        </p:nvGrpSpPr>
        <p:grpSpPr>
          <a:xfrm>
            <a:off x="-268978" y="2767198"/>
            <a:ext cx="764201" cy="961224"/>
            <a:chOff x="632000" y="3011150"/>
            <a:chExt cx="212225" cy="266925"/>
          </a:xfrm>
        </p:grpSpPr>
        <p:sp>
          <p:nvSpPr>
            <p:cNvPr id="1649" name="Google Shape;1649;p4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8"/>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2" name="Google Shape;1662;p48"/>
          <p:cNvSpPr/>
          <p:nvPr/>
        </p:nvSpPr>
        <p:spPr>
          <a:xfrm>
            <a:off x="359950" y="1975975"/>
            <a:ext cx="395125" cy="270550"/>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8"/>
          <p:cNvSpPr/>
          <p:nvPr/>
        </p:nvSpPr>
        <p:spPr>
          <a:xfrm>
            <a:off x="63600" y="1708925"/>
            <a:ext cx="410375" cy="277450"/>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64" name="Shape 1664"/>
        <p:cNvGrpSpPr/>
        <p:nvPr/>
      </p:nvGrpSpPr>
      <p:grpSpPr>
        <a:xfrm>
          <a:off x="0" y="0"/>
          <a:ext cx="0" cy="0"/>
          <a:chOff x="0" y="0"/>
          <a:chExt cx="0" cy="0"/>
        </a:xfrm>
      </p:grpSpPr>
      <p:sp>
        <p:nvSpPr>
          <p:cNvPr id="1665" name="Google Shape;1665;p49"/>
          <p:cNvSpPr txBox="1"/>
          <p:nvPr>
            <p:ph type="title"/>
          </p:nvPr>
        </p:nvSpPr>
        <p:spPr>
          <a:xfrm>
            <a:off x="1388100" y="1427300"/>
            <a:ext cx="6367800" cy="228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200">
                <a:solidFill>
                  <a:schemeClr val="accent1"/>
                </a:solidFill>
                <a:latin typeface="Lemonada Medium"/>
                <a:ea typeface="Lemonada Medium"/>
                <a:cs typeface="Lemonada Medium"/>
                <a:sym typeface="Lemonada Medium"/>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666" name="Google Shape;1666;p49"/>
          <p:cNvSpPr/>
          <p:nvPr/>
        </p:nvSpPr>
        <p:spPr>
          <a:xfrm>
            <a:off x="7304823" y="4438689"/>
            <a:ext cx="1839167" cy="118286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9"/>
          <p:cNvSpPr/>
          <p:nvPr/>
        </p:nvSpPr>
        <p:spPr>
          <a:xfrm>
            <a:off x="-407310" y="1865225"/>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8" name="Google Shape;1668;p49"/>
          <p:cNvGrpSpPr/>
          <p:nvPr/>
        </p:nvGrpSpPr>
        <p:grpSpPr>
          <a:xfrm rot="2339736">
            <a:off x="-396765" y="1090445"/>
            <a:ext cx="1655274" cy="878283"/>
            <a:chOff x="238125" y="2760550"/>
            <a:chExt cx="528650" cy="280500"/>
          </a:xfrm>
        </p:grpSpPr>
        <p:sp>
          <p:nvSpPr>
            <p:cNvPr id="1669" name="Google Shape;1669;p49"/>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9"/>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1" name="Google Shape;1671;p49"/>
            <p:cNvGrpSpPr/>
            <p:nvPr/>
          </p:nvGrpSpPr>
          <p:grpSpPr>
            <a:xfrm>
              <a:off x="238125" y="2760550"/>
              <a:ext cx="528650" cy="279275"/>
              <a:chOff x="238125" y="2760550"/>
              <a:chExt cx="528650" cy="279275"/>
            </a:xfrm>
          </p:grpSpPr>
          <p:sp>
            <p:nvSpPr>
              <p:cNvPr id="1672" name="Google Shape;1672;p49"/>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9"/>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9"/>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9"/>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6" name="Google Shape;1676;p49"/>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9"/>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9"/>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9" name="Google Shape;1679;p49"/>
          <p:cNvSpPr/>
          <p:nvPr/>
        </p:nvSpPr>
        <p:spPr>
          <a:xfrm>
            <a:off x="8334106" y="3989506"/>
            <a:ext cx="516982" cy="35398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9"/>
          <p:cNvSpPr/>
          <p:nvPr/>
        </p:nvSpPr>
        <p:spPr>
          <a:xfrm>
            <a:off x="7597738" y="4105201"/>
            <a:ext cx="465136" cy="329521"/>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9"/>
          <p:cNvSpPr/>
          <p:nvPr/>
        </p:nvSpPr>
        <p:spPr>
          <a:xfrm>
            <a:off x="7946361" y="3640100"/>
            <a:ext cx="536935" cy="363016"/>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9"/>
          <p:cNvSpPr/>
          <p:nvPr/>
        </p:nvSpPr>
        <p:spPr>
          <a:xfrm>
            <a:off x="8184097" y="4457813"/>
            <a:ext cx="521790" cy="434814"/>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9"/>
          <p:cNvSpPr/>
          <p:nvPr/>
        </p:nvSpPr>
        <p:spPr>
          <a:xfrm rot="7659018">
            <a:off x="1144843" y="177732"/>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9"/>
          <p:cNvSpPr/>
          <p:nvPr/>
        </p:nvSpPr>
        <p:spPr>
          <a:xfrm rot="7659018">
            <a:off x="1638692" y="84789"/>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9"/>
          <p:cNvSpPr/>
          <p:nvPr/>
        </p:nvSpPr>
        <p:spPr>
          <a:xfrm rot="7659018">
            <a:off x="829818" y="-290289"/>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9"/>
          <p:cNvSpPr/>
          <p:nvPr/>
        </p:nvSpPr>
        <p:spPr>
          <a:xfrm rot="-8386467">
            <a:off x="713445" y="4509709"/>
            <a:ext cx="516943" cy="3539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9"/>
          <p:cNvSpPr/>
          <p:nvPr/>
        </p:nvSpPr>
        <p:spPr>
          <a:xfrm rot="-8386467">
            <a:off x="1388199" y="4935226"/>
            <a:ext cx="465102" cy="329496"/>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9"/>
          <p:cNvSpPr/>
          <p:nvPr/>
        </p:nvSpPr>
        <p:spPr>
          <a:xfrm rot="-8386467">
            <a:off x="769173" y="5012486"/>
            <a:ext cx="536895" cy="362989"/>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9"/>
          <p:cNvSpPr/>
          <p:nvPr/>
        </p:nvSpPr>
        <p:spPr>
          <a:xfrm rot="-8386467">
            <a:off x="1152264" y="4176208"/>
            <a:ext cx="521751" cy="434782"/>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0" name="Google Shape;1690;p49"/>
          <p:cNvGrpSpPr/>
          <p:nvPr/>
        </p:nvGrpSpPr>
        <p:grpSpPr>
          <a:xfrm flipH="1" rot="10605665">
            <a:off x="8441460" y="1189055"/>
            <a:ext cx="1322098" cy="750075"/>
            <a:chOff x="238125" y="2760550"/>
            <a:chExt cx="528650" cy="280500"/>
          </a:xfrm>
        </p:grpSpPr>
        <p:sp>
          <p:nvSpPr>
            <p:cNvPr id="1691" name="Google Shape;1691;p49"/>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9"/>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3" name="Google Shape;1693;p49"/>
            <p:cNvGrpSpPr/>
            <p:nvPr/>
          </p:nvGrpSpPr>
          <p:grpSpPr>
            <a:xfrm>
              <a:off x="238125" y="2760550"/>
              <a:ext cx="528650" cy="279275"/>
              <a:chOff x="238125" y="2760550"/>
              <a:chExt cx="528650" cy="279275"/>
            </a:xfrm>
          </p:grpSpPr>
          <p:sp>
            <p:nvSpPr>
              <p:cNvPr id="1694" name="Google Shape;1694;p49"/>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9"/>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9"/>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9"/>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8" name="Google Shape;1698;p49"/>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9"/>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9"/>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1" name="Google Shape;1701;p49"/>
          <p:cNvSpPr/>
          <p:nvPr/>
        </p:nvSpPr>
        <p:spPr>
          <a:xfrm>
            <a:off x="6573378" y="-270848"/>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2" name="Google Shape;1702;p49"/>
          <p:cNvGrpSpPr/>
          <p:nvPr/>
        </p:nvGrpSpPr>
        <p:grpSpPr>
          <a:xfrm>
            <a:off x="-407303" y="2485684"/>
            <a:ext cx="967449" cy="1216804"/>
            <a:chOff x="632000" y="3011150"/>
            <a:chExt cx="212225" cy="266925"/>
          </a:xfrm>
        </p:grpSpPr>
        <p:sp>
          <p:nvSpPr>
            <p:cNvPr id="1703" name="Google Shape;1703;p4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9"/>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49"/>
          <p:cNvGrpSpPr/>
          <p:nvPr/>
        </p:nvGrpSpPr>
        <p:grpSpPr>
          <a:xfrm>
            <a:off x="7216647" y="309884"/>
            <a:ext cx="967449" cy="1216804"/>
            <a:chOff x="632000" y="3011150"/>
            <a:chExt cx="212225" cy="266925"/>
          </a:xfrm>
        </p:grpSpPr>
        <p:sp>
          <p:nvSpPr>
            <p:cNvPr id="1717" name="Google Shape;1717;p4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9"/>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49"/>
          <p:cNvGrpSpPr/>
          <p:nvPr/>
        </p:nvGrpSpPr>
        <p:grpSpPr>
          <a:xfrm>
            <a:off x="6890547" y="4603509"/>
            <a:ext cx="967449" cy="1216804"/>
            <a:chOff x="632000" y="3011150"/>
            <a:chExt cx="212225" cy="266925"/>
          </a:xfrm>
        </p:grpSpPr>
        <p:sp>
          <p:nvSpPr>
            <p:cNvPr id="1731" name="Google Shape;1731;p4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9"/>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44" name="Shape 1744"/>
        <p:cNvGrpSpPr/>
        <p:nvPr/>
      </p:nvGrpSpPr>
      <p:grpSpPr>
        <a:xfrm>
          <a:off x="0" y="0"/>
          <a:ext cx="0" cy="0"/>
          <a:chOff x="0" y="0"/>
          <a:chExt cx="0" cy="0"/>
        </a:xfrm>
      </p:grpSpPr>
      <p:sp>
        <p:nvSpPr>
          <p:cNvPr id="1745" name="Google Shape;1745;p50"/>
          <p:cNvSpPr txBox="1"/>
          <p:nvPr>
            <p:ph type="ctrTitle"/>
          </p:nvPr>
        </p:nvSpPr>
        <p:spPr>
          <a:xfrm>
            <a:off x="2479913" y="1224625"/>
            <a:ext cx="4178400" cy="1053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746" name="Google Shape;1746;p50"/>
          <p:cNvSpPr txBox="1"/>
          <p:nvPr>
            <p:ph idx="1" type="subTitle"/>
          </p:nvPr>
        </p:nvSpPr>
        <p:spPr>
          <a:xfrm>
            <a:off x="2459400" y="2190400"/>
            <a:ext cx="4224900" cy="178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800"/>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p:txBody>
      </p:sp>
      <p:sp>
        <p:nvSpPr>
          <p:cNvPr id="1747" name="Google Shape;1747;p50"/>
          <p:cNvSpPr/>
          <p:nvPr/>
        </p:nvSpPr>
        <p:spPr>
          <a:xfrm>
            <a:off x="8322450" y="2445825"/>
            <a:ext cx="355500" cy="251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0"/>
          <p:cNvSpPr/>
          <p:nvPr/>
        </p:nvSpPr>
        <p:spPr>
          <a:xfrm>
            <a:off x="-381601" y="1506413"/>
            <a:ext cx="933052" cy="1001729"/>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9" name="Google Shape;1749;p50"/>
          <p:cNvGrpSpPr/>
          <p:nvPr/>
        </p:nvGrpSpPr>
        <p:grpSpPr>
          <a:xfrm>
            <a:off x="170629" y="1224633"/>
            <a:ext cx="593763" cy="746749"/>
            <a:chOff x="632000" y="3011150"/>
            <a:chExt cx="212225" cy="266925"/>
          </a:xfrm>
        </p:grpSpPr>
        <p:sp>
          <p:nvSpPr>
            <p:cNvPr id="1750" name="Google Shape;1750;p50"/>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0"/>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0"/>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0"/>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0"/>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0"/>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0"/>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0"/>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0"/>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0"/>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0"/>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0"/>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0"/>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 name="Google Shape;1763;p50"/>
          <p:cNvSpPr/>
          <p:nvPr/>
        </p:nvSpPr>
        <p:spPr>
          <a:xfrm flipH="1">
            <a:off x="8418115" y="1391451"/>
            <a:ext cx="933052" cy="1001729"/>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0"/>
          <p:cNvSpPr/>
          <p:nvPr/>
        </p:nvSpPr>
        <p:spPr>
          <a:xfrm>
            <a:off x="8528950" y="1033950"/>
            <a:ext cx="355500" cy="251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0"/>
          <p:cNvSpPr/>
          <p:nvPr/>
        </p:nvSpPr>
        <p:spPr>
          <a:xfrm>
            <a:off x="-312200" y="-515365"/>
            <a:ext cx="1305856" cy="1401961"/>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0"/>
          <p:cNvSpPr/>
          <p:nvPr/>
        </p:nvSpPr>
        <p:spPr>
          <a:xfrm>
            <a:off x="7927325" y="554279"/>
            <a:ext cx="485332" cy="33231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67" name="Shape 1767"/>
        <p:cNvGrpSpPr/>
        <p:nvPr/>
      </p:nvGrpSpPr>
      <p:grpSpPr>
        <a:xfrm>
          <a:off x="0" y="0"/>
          <a:ext cx="0" cy="0"/>
          <a:chOff x="0" y="0"/>
          <a:chExt cx="0" cy="0"/>
        </a:xfrm>
      </p:grpSpPr>
      <p:sp>
        <p:nvSpPr>
          <p:cNvPr id="1768" name="Google Shape;1768;p51"/>
          <p:cNvSpPr/>
          <p:nvPr/>
        </p:nvSpPr>
        <p:spPr>
          <a:xfrm>
            <a:off x="-1118077" y="4150027"/>
            <a:ext cx="2270599" cy="151317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1"/>
          <p:cNvSpPr/>
          <p:nvPr/>
        </p:nvSpPr>
        <p:spPr>
          <a:xfrm>
            <a:off x="7683023" y="2578402"/>
            <a:ext cx="2270599" cy="151317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1"/>
          <p:cNvSpPr/>
          <p:nvPr/>
        </p:nvSpPr>
        <p:spPr>
          <a:xfrm>
            <a:off x="-1727677" y="1006777"/>
            <a:ext cx="2270599" cy="151317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1" name="Google Shape;1771;p51"/>
          <p:cNvGrpSpPr/>
          <p:nvPr/>
        </p:nvGrpSpPr>
        <p:grpSpPr>
          <a:xfrm rot="1364604">
            <a:off x="-359530" y="1557045"/>
            <a:ext cx="1369194" cy="726490"/>
            <a:chOff x="238125" y="2760550"/>
            <a:chExt cx="528650" cy="280500"/>
          </a:xfrm>
        </p:grpSpPr>
        <p:sp>
          <p:nvSpPr>
            <p:cNvPr id="1772" name="Google Shape;1772;p51"/>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1"/>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4" name="Google Shape;1774;p51"/>
            <p:cNvGrpSpPr/>
            <p:nvPr/>
          </p:nvGrpSpPr>
          <p:grpSpPr>
            <a:xfrm>
              <a:off x="238125" y="2760550"/>
              <a:ext cx="528650" cy="279275"/>
              <a:chOff x="238125" y="2760550"/>
              <a:chExt cx="528650" cy="279275"/>
            </a:xfrm>
          </p:grpSpPr>
          <p:sp>
            <p:nvSpPr>
              <p:cNvPr id="1775" name="Google Shape;1775;p51"/>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1"/>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1"/>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1"/>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9" name="Google Shape;1779;p51"/>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1"/>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1"/>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51"/>
          <p:cNvGrpSpPr/>
          <p:nvPr/>
        </p:nvGrpSpPr>
        <p:grpSpPr>
          <a:xfrm>
            <a:off x="8423989" y="2154398"/>
            <a:ext cx="602761" cy="758120"/>
            <a:chOff x="632000" y="3011150"/>
            <a:chExt cx="212225" cy="266925"/>
          </a:xfrm>
        </p:grpSpPr>
        <p:sp>
          <p:nvSpPr>
            <p:cNvPr id="1783" name="Google Shape;1783;p51"/>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1"/>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1"/>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1"/>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1"/>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1"/>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1"/>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1"/>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1"/>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1"/>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1"/>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1"/>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1"/>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6" name="Google Shape;1796;p51"/>
          <p:cNvSpPr/>
          <p:nvPr/>
        </p:nvSpPr>
        <p:spPr>
          <a:xfrm>
            <a:off x="6051700" y="4423550"/>
            <a:ext cx="675545" cy="46255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1"/>
          <p:cNvSpPr/>
          <p:nvPr/>
        </p:nvSpPr>
        <p:spPr>
          <a:xfrm>
            <a:off x="429800" y="4398825"/>
            <a:ext cx="722731" cy="512011"/>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1"/>
          <p:cNvSpPr/>
          <p:nvPr/>
        </p:nvSpPr>
        <p:spPr>
          <a:xfrm>
            <a:off x="1096875" y="3683300"/>
            <a:ext cx="675559" cy="45673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1"/>
          <p:cNvSpPr/>
          <p:nvPr/>
        </p:nvSpPr>
        <p:spPr>
          <a:xfrm>
            <a:off x="8132000" y="4765913"/>
            <a:ext cx="811957" cy="676614"/>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1"/>
          <p:cNvSpPr txBox="1"/>
          <p:nvPr>
            <p:ph type="title"/>
          </p:nvPr>
        </p:nvSpPr>
        <p:spPr>
          <a:xfrm>
            <a:off x="6105525" y="2912525"/>
            <a:ext cx="2437800" cy="19983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solidFill>
                  <a:schemeClr val="accent1"/>
                </a:solidFill>
                <a:latin typeface="Lemonada Medium"/>
                <a:ea typeface="Lemonada Medium"/>
                <a:cs typeface="Lemonada Medium"/>
                <a:sym typeface="Lemonada Medium"/>
              </a:defRPr>
            </a:lvl1pPr>
            <a:lvl2pPr lvl="1" rtl="0" algn="r">
              <a:spcBef>
                <a:spcPts val="0"/>
              </a:spcBef>
              <a:spcAft>
                <a:spcPts val="0"/>
              </a:spcAft>
              <a:buNone/>
              <a:defRPr>
                <a:solidFill>
                  <a:schemeClr val="accent1"/>
                </a:solidFill>
                <a:latin typeface="Lemonada Medium"/>
                <a:ea typeface="Lemonada Medium"/>
                <a:cs typeface="Lemonada Medium"/>
                <a:sym typeface="Lemonada Medium"/>
              </a:defRPr>
            </a:lvl2pPr>
            <a:lvl3pPr lvl="2" rtl="0" algn="r">
              <a:spcBef>
                <a:spcPts val="0"/>
              </a:spcBef>
              <a:spcAft>
                <a:spcPts val="0"/>
              </a:spcAft>
              <a:buNone/>
              <a:defRPr>
                <a:solidFill>
                  <a:schemeClr val="accent1"/>
                </a:solidFill>
                <a:latin typeface="Lemonada Medium"/>
                <a:ea typeface="Lemonada Medium"/>
                <a:cs typeface="Lemonada Medium"/>
                <a:sym typeface="Lemonada Medium"/>
              </a:defRPr>
            </a:lvl3pPr>
            <a:lvl4pPr lvl="3" rtl="0" algn="r">
              <a:spcBef>
                <a:spcPts val="0"/>
              </a:spcBef>
              <a:spcAft>
                <a:spcPts val="0"/>
              </a:spcAft>
              <a:buNone/>
              <a:defRPr>
                <a:solidFill>
                  <a:schemeClr val="accent1"/>
                </a:solidFill>
                <a:latin typeface="Lemonada Medium"/>
                <a:ea typeface="Lemonada Medium"/>
                <a:cs typeface="Lemonada Medium"/>
                <a:sym typeface="Lemonada Medium"/>
              </a:defRPr>
            </a:lvl4pPr>
            <a:lvl5pPr lvl="4" rtl="0" algn="r">
              <a:spcBef>
                <a:spcPts val="0"/>
              </a:spcBef>
              <a:spcAft>
                <a:spcPts val="0"/>
              </a:spcAft>
              <a:buNone/>
              <a:defRPr>
                <a:solidFill>
                  <a:schemeClr val="accent1"/>
                </a:solidFill>
                <a:latin typeface="Lemonada Medium"/>
                <a:ea typeface="Lemonada Medium"/>
                <a:cs typeface="Lemonada Medium"/>
                <a:sym typeface="Lemonada Medium"/>
              </a:defRPr>
            </a:lvl5pPr>
            <a:lvl6pPr lvl="5" rtl="0" algn="r">
              <a:spcBef>
                <a:spcPts val="0"/>
              </a:spcBef>
              <a:spcAft>
                <a:spcPts val="0"/>
              </a:spcAft>
              <a:buNone/>
              <a:defRPr>
                <a:solidFill>
                  <a:schemeClr val="accent1"/>
                </a:solidFill>
                <a:latin typeface="Lemonada Medium"/>
                <a:ea typeface="Lemonada Medium"/>
                <a:cs typeface="Lemonada Medium"/>
                <a:sym typeface="Lemonada Medium"/>
              </a:defRPr>
            </a:lvl6pPr>
            <a:lvl7pPr lvl="6" rtl="0" algn="r">
              <a:spcBef>
                <a:spcPts val="0"/>
              </a:spcBef>
              <a:spcAft>
                <a:spcPts val="0"/>
              </a:spcAft>
              <a:buNone/>
              <a:defRPr>
                <a:solidFill>
                  <a:schemeClr val="accent1"/>
                </a:solidFill>
                <a:latin typeface="Lemonada Medium"/>
                <a:ea typeface="Lemonada Medium"/>
                <a:cs typeface="Lemonada Medium"/>
                <a:sym typeface="Lemonada Medium"/>
              </a:defRPr>
            </a:lvl7pPr>
            <a:lvl8pPr lvl="7" rtl="0" algn="r">
              <a:spcBef>
                <a:spcPts val="0"/>
              </a:spcBef>
              <a:spcAft>
                <a:spcPts val="0"/>
              </a:spcAft>
              <a:buNone/>
              <a:defRPr>
                <a:solidFill>
                  <a:schemeClr val="accent1"/>
                </a:solidFill>
                <a:latin typeface="Lemonada Medium"/>
                <a:ea typeface="Lemonada Medium"/>
                <a:cs typeface="Lemonada Medium"/>
                <a:sym typeface="Lemonada Medium"/>
              </a:defRPr>
            </a:lvl8pPr>
            <a:lvl9pPr lvl="8" rtl="0" algn="r">
              <a:spcBef>
                <a:spcPts val="0"/>
              </a:spcBef>
              <a:spcAft>
                <a:spcPts val="0"/>
              </a:spcAft>
              <a:buNone/>
              <a:defRPr>
                <a:solidFill>
                  <a:schemeClr val="accent1"/>
                </a:solidFill>
                <a:latin typeface="Lemonada Medium"/>
                <a:ea typeface="Lemonada Medium"/>
                <a:cs typeface="Lemonada Medium"/>
                <a:sym typeface="Lemonada Medium"/>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4" name="Shape 154"/>
        <p:cNvGrpSpPr/>
        <p:nvPr/>
      </p:nvGrpSpPr>
      <p:grpSpPr>
        <a:xfrm>
          <a:off x="0" y="0"/>
          <a:ext cx="0" cy="0"/>
          <a:chOff x="0" y="0"/>
          <a:chExt cx="0" cy="0"/>
        </a:xfrm>
      </p:grpSpPr>
      <p:sp>
        <p:nvSpPr>
          <p:cNvPr id="155" name="Google Shape;155;p6"/>
          <p:cNvSpPr/>
          <p:nvPr/>
        </p:nvSpPr>
        <p:spPr>
          <a:xfrm>
            <a:off x="-515920" y="42584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6"/>
          <p:cNvGrpSpPr/>
          <p:nvPr/>
        </p:nvGrpSpPr>
        <p:grpSpPr>
          <a:xfrm rot="2339735">
            <a:off x="-659084" y="3317075"/>
            <a:ext cx="1197497" cy="635388"/>
            <a:chOff x="238125" y="2760550"/>
            <a:chExt cx="528650" cy="280500"/>
          </a:xfrm>
        </p:grpSpPr>
        <p:sp>
          <p:nvSpPr>
            <p:cNvPr id="157" name="Google Shape;157;p6"/>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 name="Google Shape;159;p6"/>
            <p:cNvGrpSpPr/>
            <p:nvPr/>
          </p:nvGrpSpPr>
          <p:grpSpPr>
            <a:xfrm>
              <a:off x="238125" y="2760550"/>
              <a:ext cx="528650" cy="279275"/>
              <a:chOff x="238125" y="2760550"/>
              <a:chExt cx="528650" cy="279275"/>
            </a:xfrm>
          </p:grpSpPr>
          <p:sp>
            <p:nvSpPr>
              <p:cNvPr id="160" name="Google Shape;160;p6"/>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6"/>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6"/>
          <p:cNvGrpSpPr/>
          <p:nvPr/>
        </p:nvGrpSpPr>
        <p:grpSpPr>
          <a:xfrm>
            <a:off x="114715" y="4235076"/>
            <a:ext cx="585783" cy="736846"/>
            <a:chOff x="632000" y="3011150"/>
            <a:chExt cx="212225" cy="266925"/>
          </a:xfrm>
        </p:grpSpPr>
        <p:sp>
          <p:nvSpPr>
            <p:cNvPr id="168" name="Google Shape;168;p6"/>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6"/>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 name="Google Shape;181;p6"/>
          <p:cNvSpPr/>
          <p:nvPr/>
        </p:nvSpPr>
        <p:spPr>
          <a:xfrm>
            <a:off x="8903395" y="369583"/>
            <a:ext cx="611614" cy="418784"/>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rot="-2896879">
            <a:off x="8066801" y="506726"/>
            <a:ext cx="550285" cy="389844"/>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a:off x="8106394" y="-136850"/>
            <a:ext cx="635219" cy="42946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a:off x="8533256" y="1110654"/>
            <a:ext cx="617303" cy="514406"/>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01" name="Shape 1801"/>
        <p:cNvGrpSpPr/>
        <p:nvPr/>
      </p:nvGrpSpPr>
      <p:grpSpPr>
        <a:xfrm>
          <a:off x="0" y="0"/>
          <a:ext cx="0" cy="0"/>
          <a:chOff x="0" y="0"/>
          <a:chExt cx="0" cy="0"/>
        </a:xfrm>
      </p:grpSpPr>
      <p:sp>
        <p:nvSpPr>
          <p:cNvPr id="1802" name="Google Shape;1802;p52"/>
          <p:cNvSpPr txBox="1"/>
          <p:nvPr>
            <p:ph hasCustomPrompt="1" type="title"/>
          </p:nvPr>
        </p:nvSpPr>
        <p:spPr>
          <a:xfrm>
            <a:off x="1050375" y="1213975"/>
            <a:ext cx="4717500" cy="1093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2000"/>
              <a:buNone/>
              <a:defRPr sz="72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803" name="Google Shape;1803;p52"/>
          <p:cNvSpPr txBox="1"/>
          <p:nvPr>
            <p:ph idx="2"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04" name="Google Shape;1804;p52"/>
          <p:cNvSpPr txBox="1"/>
          <p:nvPr>
            <p:ph idx="1" type="subTitle"/>
          </p:nvPr>
        </p:nvSpPr>
        <p:spPr>
          <a:xfrm>
            <a:off x="1050375" y="2165442"/>
            <a:ext cx="4717500" cy="631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805" name="Google Shape;1805;p52"/>
          <p:cNvSpPr txBox="1"/>
          <p:nvPr>
            <p:ph hasCustomPrompt="1" idx="3" type="title"/>
          </p:nvPr>
        </p:nvSpPr>
        <p:spPr>
          <a:xfrm>
            <a:off x="1050375" y="3132650"/>
            <a:ext cx="4717500" cy="1190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2000"/>
              <a:buNone/>
              <a:defRPr sz="72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806" name="Google Shape;1806;p52"/>
          <p:cNvSpPr txBox="1"/>
          <p:nvPr>
            <p:ph idx="4" type="subTitle"/>
          </p:nvPr>
        </p:nvSpPr>
        <p:spPr>
          <a:xfrm>
            <a:off x="1050375" y="4181375"/>
            <a:ext cx="4717500" cy="631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807" name="Google Shape;1807;p52"/>
          <p:cNvSpPr/>
          <p:nvPr/>
        </p:nvSpPr>
        <p:spPr>
          <a:xfrm>
            <a:off x="8365751" y="3463651"/>
            <a:ext cx="1256986" cy="1349526"/>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2"/>
          <p:cNvSpPr/>
          <p:nvPr/>
        </p:nvSpPr>
        <p:spPr>
          <a:xfrm>
            <a:off x="-500275" y="393400"/>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2"/>
          <p:cNvSpPr/>
          <p:nvPr/>
        </p:nvSpPr>
        <p:spPr>
          <a:xfrm>
            <a:off x="520470" y="918331"/>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2"/>
          <p:cNvSpPr/>
          <p:nvPr/>
        </p:nvSpPr>
        <p:spPr>
          <a:xfrm>
            <a:off x="-156275" y="1024661"/>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2"/>
          <p:cNvSpPr/>
          <p:nvPr/>
        </p:nvSpPr>
        <p:spPr>
          <a:xfrm>
            <a:off x="164121" y="597209"/>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2"/>
          <p:cNvSpPr/>
          <p:nvPr/>
        </p:nvSpPr>
        <p:spPr>
          <a:xfrm>
            <a:off x="382608" y="1348729"/>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52"/>
          <p:cNvGrpSpPr/>
          <p:nvPr/>
        </p:nvGrpSpPr>
        <p:grpSpPr>
          <a:xfrm>
            <a:off x="7901459" y="4373498"/>
            <a:ext cx="1185762" cy="629162"/>
            <a:chOff x="238125" y="2760550"/>
            <a:chExt cx="528650" cy="280500"/>
          </a:xfrm>
        </p:grpSpPr>
        <p:sp>
          <p:nvSpPr>
            <p:cNvPr id="1814" name="Google Shape;1814;p52"/>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2"/>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6" name="Google Shape;1816;p52"/>
            <p:cNvGrpSpPr/>
            <p:nvPr/>
          </p:nvGrpSpPr>
          <p:grpSpPr>
            <a:xfrm>
              <a:off x="238125" y="2760550"/>
              <a:ext cx="528650" cy="279275"/>
              <a:chOff x="238125" y="2760550"/>
              <a:chExt cx="528650" cy="279275"/>
            </a:xfrm>
          </p:grpSpPr>
          <p:sp>
            <p:nvSpPr>
              <p:cNvPr id="1817" name="Google Shape;1817;p52"/>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2"/>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2"/>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2"/>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1" name="Google Shape;1821;p52"/>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2"/>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2"/>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 name="Google Shape;1824;p52"/>
          <p:cNvGrpSpPr/>
          <p:nvPr/>
        </p:nvGrpSpPr>
        <p:grpSpPr>
          <a:xfrm>
            <a:off x="7780300" y="2433135"/>
            <a:ext cx="1209279" cy="1520965"/>
            <a:chOff x="632000" y="3011150"/>
            <a:chExt cx="212225" cy="266925"/>
          </a:xfrm>
        </p:grpSpPr>
        <p:sp>
          <p:nvSpPr>
            <p:cNvPr id="1825" name="Google Shape;1825;p52"/>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2"/>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2"/>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2"/>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2"/>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2"/>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2"/>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2"/>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2"/>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2"/>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2"/>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2"/>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2"/>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838" name="Shape 1838"/>
        <p:cNvGrpSpPr/>
        <p:nvPr/>
      </p:nvGrpSpPr>
      <p:grpSpPr>
        <a:xfrm>
          <a:off x="0" y="0"/>
          <a:ext cx="0" cy="0"/>
          <a:chOff x="0" y="0"/>
          <a:chExt cx="0" cy="0"/>
        </a:xfrm>
      </p:grpSpPr>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
    <p:spTree>
      <p:nvGrpSpPr>
        <p:cNvPr id="1839" name="Shape 1839"/>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1840" name="Shape 1840"/>
        <p:cNvGrpSpPr/>
        <p:nvPr/>
      </p:nvGrpSpPr>
      <p:grpSpPr>
        <a:xfrm>
          <a:off x="0" y="0"/>
          <a:ext cx="0" cy="0"/>
          <a:chOff x="0" y="0"/>
          <a:chExt cx="0" cy="0"/>
        </a:xfrm>
      </p:grpSpPr>
      <p:sp>
        <p:nvSpPr>
          <p:cNvPr id="1841" name="Google Shape;1841;p55"/>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42" name="Google Shape;1842;p55"/>
          <p:cNvSpPr/>
          <p:nvPr/>
        </p:nvSpPr>
        <p:spPr>
          <a:xfrm>
            <a:off x="8013839" y="1560614"/>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671252" y="3624349"/>
            <a:ext cx="1271648" cy="817867"/>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4" name="Google Shape;1844;p55"/>
          <p:cNvGrpSpPr/>
          <p:nvPr/>
        </p:nvGrpSpPr>
        <p:grpSpPr>
          <a:xfrm rot="2339735">
            <a:off x="-195959" y="3125800"/>
            <a:ext cx="1197497" cy="635388"/>
            <a:chOff x="238125" y="2760550"/>
            <a:chExt cx="528650" cy="280500"/>
          </a:xfrm>
        </p:grpSpPr>
        <p:sp>
          <p:nvSpPr>
            <p:cNvPr id="1845" name="Google Shape;1845;p5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7" name="Google Shape;1847;p55"/>
            <p:cNvGrpSpPr/>
            <p:nvPr/>
          </p:nvGrpSpPr>
          <p:grpSpPr>
            <a:xfrm>
              <a:off x="238125" y="2760550"/>
              <a:ext cx="528650" cy="279275"/>
              <a:chOff x="238125" y="2760550"/>
              <a:chExt cx="528650" cy="279275"/>
            </a:xfrm>
          </p:grpSpPr>
          <p:sp>
            <p:nvSpPr>
              <p:cNvPr id="1848" name="Google Shape;1848;p5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2" name="Google Shape;1852;p5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55"/>
          <p:cNvGrpSpPr/>
          <p:nvPr/>
        </p:nvGrpSpPr>
        <p:grpSpPr>
          <a:xfrm>
            <a:off x="-262487" y="1999235"/>
            <a:ext cx="699897" cy="880292"/>
            <a:chOff x="632000" y="3011150"/>
            <a:chExt cx="212225" cy="266925"/>
          </a:xfrm>
        </p:grpSpPr>
        <p:sp>
          <p:nvSpPr>
            <p:cNvPr id="1856" name="Google Shape;1856;p55"/>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649075" y="3152000"/>
              <a:ext cx="25" cy="2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 name="Google Shape;1869;p55"/>
          <p:cNvGrpSpPr/>
          <p:nvPr/>
        </p:nvGrpSpPr>
        <p:grpSpPr>
          <a:xfrm>
            <a:off x="8423988" y="2263885"/>
            <a:ext cx="699897" cy="880292"/>
            <a:chOff x="632000" y="3011150"/>
            <a:chExt cx="212225" cy="266925"/>
          </a:xfrm>
        </p:grpSpPr>
        <p:sp>
          <p:nvSpPr>
            <p:cNvPr id="1870" name="Google Shape;1870;p55"/>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3" name="Google Shape;1883;p55"/>
          <p:cNvSpPr/>
          <p:nvPr/>
        </p:nvSpPr>
        <p:spPr>
          <a:xfrm>
            <a:off x="8588615" y="924148"/>
            <a:ext cx="523422" cy="35839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8123600" y="604170"/>
            <a:ext cx="543624" cy="36753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7952867" y="1205017"/>
            <a:ext cx="528290" cy="44023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6" name="Google Shape;1886;p55"/>
          <p:cNvGrpSpPr/>
          <p:nvPr/>
        </p:nvGrpSpPr>
        <p:grpSpPr>
          <a:xfrm rot="-9582679">
            <a:off x="8351105" y="3446991"/>
            <a:ext cx="998450" cy="529774"/>
            <a:chOff x="238125" y="2760550"/>
            <a:chExt cx="528650" cy="280500"/>
          </a:xfrm>
        </p:grpSpPr>
        <p:sp>
          <p:nvSpPr>
            <p:cNvPr id="1887" name="Google Shape;1887;p5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9" name="Google Shape;1889;p55"/>
            <p:cNvGrpSpPr/>
            <p:nvPr/>
          </p:nvGrpSpPr>
          <p:grpSpPr>
            <a:xfrm>
              <a:off x="238125" y="2760550"/>
              <a:ext cx="528650" cy="279275"/>
              <a:chOff x="238125" y="2760550"/>
              <a:chExt cx="528650" cy="279275"/>
            </a:xfrm>
          </p:grpSpPr>
          <p:sp>
            <p:nvSpPr>
              <p:cNvPr id="1890" name="Google Shape;1890;p5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4" name="Google Shape;1894;p5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6" name="Google Shape;1896;p55"/>
          <p:cNvSpPr txBox="1"/>
          <p:nvPr>
            <p:ph idx="1" type="subTitle"/>
          </p:nvPr>
        </p:nvSpPr>
        <p:spPr>
          <a:xfrm flipH="1">
            <a:off x="2408324" y="1716500"/>
            <a:ext cx="2631900" cy="745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7" name="Google Shape;1897;p55"/>
          <p:cNvSpPr txBox="1"/>
          <p:nvPr>
            <p:ph idx="2" type="subTitle"/>
          </p:nvPr>
        </p:nvSpPr>
        <p:spPr>
          <a:xfrm flipH="1">
            <a:off x="2408325" y="4047250"/>
            <a:ext cx="2631900" cy="745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8" name="Google Shape;1898;p55"/>
          <p:cNvSpPr txBox="1"/>
          <p:nvPr>
            <p:ph hasCustomPrompt="1" idx="3" type="title"/>
          </p:nvPr>
        </p:nvSpPr>
        <p:spPr>
          <a:xfrm>
            <a:off x="5892183" y="13109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5500"/>
              <a:buNone/>
              <a:defRPr sz="2400">
                <a:solidFill>
                  <a:schemeClr val="accent1"/>
                </a:solidFill>
              </a:defRPr>
            </a:lvl1pPr>
            <a:lvl2pPr lvl="1"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1899" name="Google Shape;1899;p55"/>
          <p:cNvSpPr txBox="1"/>
          <p:nvPr>
            <p:ph idx="4" type="subTitle"/>
          </p:nvPr>
        </p:nvSpPr>
        <p:spPr>
          <a:xfrm flipH="1">
            <a:off x="2408325" y="2858738"/>
            <a:ext cx="2631900" cy="73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0" name="Google Shape;1900;p55"/>
          <p:cNvSpPr txBox="1"/>
          <p:nvPr>
            <p:ph idx="5" type="subTitle"/>
          </p:nvPr>
        </p:nvSpPr>
        <p:spPr>
          <a:xfrm flipH="1">
            <a:off x="2408324" y="1325250"/>
            <a:ext cx="2631900" cy="568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1901" name="Google Shape;1901;p55"/>
          <p:cNvSpPr txBox="1"/>
          <p:nvPr>
            <p:ph idx="6" type="subTitle"/>
          </p:nvPr>
        </p:nvSpPr>
        <p:spPr>
          <a:xfrm flipH="1">
            <a:off x="2408325" y="3654200"/>
            <a:ext cx="2631900" cy="568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1902" name="Google Shape;1902;p55"/>
          <p:cNvSpPr txBox="1"/>
          <p:nvPr>
            <p:ph idx="7" type="subTitle"/>
          </p:nvPr>
        </p:nvSpPr>
        <p:spPr>
          <a:xfrm flipH="1">
            <a:off x="2408325" y="2527563"/>
            <a:ext cx="2631900" cy="447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1903" name="Google Shape;1903;p55"/>
          <p:cNvSpPr txBox="1"/>
          <p:nvPr>
            <p:ph hasCustomPrompt="1" idx="8" type="title"/>
          </p:nvPr>
        </p:nvSpPr>
        <p:spPr>
          <a:xfrm>
            <a:off x="5892183" y="24635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904" name="Google Shape;1904;p55"/>
          <p:cNvSpPr txBox="1"/>
          <p:nvPr>
            <p:ph hasCustomPrompt="1" idx="9" type="title"/>
          </p:nvPr>
        </p:nvSpPr>
        <p:spPr>
          <a:xfrm>
            <a:off x="5892183" y="36161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28">
    <p:spTree>
      <p:nvGrpSpPr>
        <p:cNvPr id="1905" name="Shape 1905"/>
        <p:cNvGrpSpPr/>
        <p:nvPr/>
      </p:nvGrpSpPr>
      <p:grpSpPr>
        <a:xfrm>
          <a:off x="0" y="0"/>
          <a:ext cx="0" cy="0"/>
          <a:chOff x="0" y="0"/>
          <a:chExt cx="0" cy="0"/>
        </a:xfrm>
      </p:grpSpPr>
      <p:sp>
        <p:nvSpPr>
          <p:cNvPr id="1906" name="Google Shape;1906;p56"/>
          <p:cNvSpPr txBox="1"/>
          <p:nvPr>
            <p:ph idx="1" type="subTitle"/>
          </p:nvPr>
        </p:nvSpPr>
        <p:spPr>
          <a:xfrm flipH="1">
            <a:off x="1938875" y="1938407"/>
            <a:ext cx="2631900" cy="7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7" name="Google Shape;1907;p56"/>
          <p:cNvSpPr txBox="1"/>
          <p:nvPr>
            <p:ph idx="2" type="subTitle"/>
          </p:nvPr>
        </p:nvSpPr>
        <p:spPr>
          <a:xfrm flipH="1">
            <a:off x="5522875" y="1941250"/>
            <a:ext cx="2631900" cy="7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8" name="Google Shape;1908;p56"/>
          <p:cNvSpPr txBox="1"/>
          <p:nvPr>
            <p:ph hasCustomPrompt="1" type="title"/>
          </p:nvPr>
        </p:nvSpPr>
        <p:spPr>
          <a:xfrm>
            <a:off x="1011805" y="1534531"/>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5500"/>
              <a:buNone/>
              <a:defRPr sz="2400">
                <a:solidFill>
                  <a:schemeClr val="accent1"/>
                </a:solidFill>
              </a:defRPr>
            </a:lvl1pPr>
            <a:lvl2pPr lvl="1"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accent2"/>
              </a:buClr>
              <a:buSzPts val="5500"/>
              <a:buFont typeface="Fira Sans Extra Condensed Medium"/>
              <a:buNone/>
              <a:defRPr sz="55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1909" name="Google Shape;1909;p56"/>
          <p:cNvSpPr txBox="1"/>
          <p:nvPr>
            <p:ph idx="3" type="subTitle"/>
          </p:nvPr>
        </p:nvSpPr>
        <p:spPr>
          <a:xfrm flipH="1">
            <a:off x="1938875" y="3299700"/>
            <a:ext cx="2631900" cy="73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0" name="Google Shape;1910;p56"/>
          <p:cNvSpPr txBox="1"/>
          <p:nvPr>
            <p:ph idx="4" type="subTitle"/>
          </p:nvPr>
        </p:nvSpPr>
        <p:spPr>
          <a:xfrm flipH="1">
            <a:off x="1938867" y="1547150"/>
            <a:ext cx="2631900" cy="56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1911" name="Google Shape;1911;p56"/>
          <p:cNvSpPr txBox="1"/>
          <p:nvPr>
            <p:ph idx="5" type="subTitle"/>
          </p:nvPr>
        </p:nvSpPr>
        <p:spPr>
          <a:xfrm flipH="1">
            <a:off x="5522876" y="1550000"/>
            <a:ext cx="2631900" cy="56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1912" name="Google Shape;1912;p56"/>
          <p:cNvSpPr txBox="1"/>
          <p:nvPr>
            <p:ph idx="6" type="subTitle"/>
          </p:nvPr>
        </p:nvSpPr>
        <p:spPr>
          <a:xfrm flipH="1">
            <a:off x="1938875" y="2902000"/>
            <a:ext cx="2631900" cy="56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1913" name="Google Shape;1913;p56"/>
          <p:cNvSpPr txBox="1"/>
          <p:nvPr>
            <p:ph hasCustomPrompt="1" idx="7" type="title"/>
          </p:nvPr>
        </p:nvSpPr>
        <p:spPr>
          <a:xfrm>
            <a:off x="1011789" y="29119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914" name="Google Shape;1914;p56"/>
          <p:cNvSpPr txBox="1"/>
          <p:nvPr>
            <p:ph hasCustomPrompt="1" idx="8" type="title"/>
          </p:nvPr>
        </p:nvSpPr>
        <p:spPr>
          <a:xfrm>
            <a:off x="4584463" y="1534531"/>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915" name="Google Shape;1915;p56"/>
          <p:cNvSpPr txBox="1"/>
          <p:nvPr>
            <p:ph idx="9"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16" name="Google Shape;1916;p56"/>
          <p:cNvSpPr txBox="1"/>
          <p:nvPr>
            <p:ph idx="13" type="subTitle"/>
          </p:nvPr>
        </p:nvSpPr>
        <p:spPr>
          <a:xfrm flipH="1">
            <a:off x="5522875" y="3290550"/>
            <a:ext cx="2631900" cy="7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7" name="Google Shape;1917;p56"/>
          <p:cNvSpPr txBox="1"/>
          <p:nvPr>
            <p:ph idx="14" type="subTitle"/>
          </p:nvPr>
        </p:nvSpPr>
        <p:spPr>
          <a:xfrm flipH="1">
            <a:off x="5522876" y="2897500"/>
            <a:ext cx="2631900" cy="56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Font typeface="Oswald"/>
              <a:buNone/>
              <a:defRPr sz="1800">
                <a:solidFill>
                  <a:schemeClr val="accent3"/>
                </a:solidFill>
                <a:latin typeface="Lemonada Medium"/>
                <a:ea typeface="Lemonada Medium"/>
                <a:cs typeface="Lemonada Medium"/>
                <a:sym typeface="Lemonada Medium"/>
              </a:defRPr>
            </a:lvl1pPr>
            <a:lvl2pPr lvl="1"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2pPr>
            <a:lvl3pPr lvl="2"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3pPr>
            <a:lvl4pPr lvl="3"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4pPr>
            <a:lvl5pPr lvl="4"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5pPr>
            <a:lvl6pPr lvl="5"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6pPr>
            <a:lvl7pPr lvl="6"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7pPr>
            <a:lvl8pPr lvl="7"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8pPr>
            <a:lvl9pPr lvl="8" rtl="0" algn="ctr">
              <a:lnSpc>
                <a:spcPct val="100000"/>
              </a:lnSpc>
              <a:spcBef>
                <a:spcPts val="0"/>
              </a:spcBef>
              <a:spcAft>
                <a:spcPts val="0"/>
              </a:spcAft>
              <a:buClr>
                <a:schemeClr val="accent3"/>
              </a:buClr>
              <a:buSzPts val="1400"/>
              <a:buFont typeface="Oswald"/>
              <a:buNone/>
              <a:defRPr>
                <a:solidFill>
                  <a:schemeClr val="accent3"/>
                </a:solidFill>
                <a:latin typeface="Oswald"/>
                <a:ea typeface="Oswald"/>
                <a:cs typeface="Oswald"/>
                <a:sym typeface="Oswald"/>
              </a:defRPr>
            </a:lvl9pPr>
          </a:lstStyle>
          <a:p/>
        </p:txBody>
      </p:sp>
      <p:sp>
        <p:nvSpPr>
          <p:cNvPr id="1918" name="Google Shape;1918;p56"/>
          <p:cNvSpPr txBox="1"/>
          <p:nvPr>
            <p:ph hasCustomPrompt="1" idx="15" type="title"/>
          </p:nvPr>
        </p:nvSpPr>
        <p:spPr>
          <a:xfrm>
            <a:off x="4584463" y="2911975"/>
            <a:ext cx="104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2400">
                <a:solidFill>
                  <a:schemeClr val="accent1"/>
                </a:solidFill>
              </a:defRPr>
            </a:lvl1pPr>
            <a:lvl2pPr lvl="1"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919" name="Google Shape;1919;p56"/>
          <p:cNvGrpSpPr/>
          <p:nvPr/>
        </p:nvGrpSpPr>
        <p:grpSpPr>
          <a:xfrm>
            <a:off x="-370065" y="4177255"/>
            <a:ext cx="1305871" cy="693059"/>
            <a:chOff x="238125" y="2760550"/>
            <a:chExt cx="528650" cy="280500"/>
          </a:xfrm>
        </p:grpSpPr>
        <p:sp>
          <p:nvSpPr>
            <p:cNvPr id="1920" name="Google Shape;1920;p56"/>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2" name="Google Shape;1922;p56"/>
            <p:cNvGrpSpPr/>
            <p:nvPr/>
          </p:nvGrpSpPr>
          <p:grpSpPr>
            <a:xfrm>
              <a:off x="238125" y="2760550"/>
              <a:ext cx="528650" cy="279275"/>
              <a:chOff x="238125" y="2760550"/>
              <a:chExt cx="528650" cy="279275"/>
            </a:xfrm>
          </p:grpSpPr>
          <p:sp>
            <p:nvSpPr>
              <p:cNvPr id="1923" name="Google Shape;1923;p56"/>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7" name="Google Shape;1927;p56"/>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0" name="Google Shape;1930;p56"/>
          <p:cNvSpPr/>
          <p:nvPr/>
        </p:nvSpPr>
        <p:spPr>
          <a:xfrm>
            <a:off x="7967489" y="179089"/>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1" name="Google Shape;1931;p56"/>
          <p:cNvGrpSpPr/>
          <p:nvPr/>
        </p:nvGrpSpPr>
        <p:grpSpPr>
          <a:xfrm>
            <a:off x="8377638" y="882360"/>
            <a:ext cx="699897" cy="880292"/>
            <a:chOff x="632000" y="3011150"/>
            <a:chExt cx="212225" cy="266925"/>
          </a:xfrm>
        </p:grpSpPr>
        <p:sp>
          <p:nvSpPr>
            <p:cNvPr id="1932" name="Google Shape;1932;p56"/>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5" name="Google Shape;1945;p56"/>
          <p:cNvSpPr/>
          <p:nvPr/>
        </p:nvSpPr>
        <p:spPr>
          <a:xfrm>
            <a:off x="8912103" y="3762485"/>
            <a:ext cx="523422" cy="35839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8447088" y="3442508"/>
            <a:ext cx="543624" cy="36753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8276355" y="4043355"/>
            <a:ext cx="528290" cy="44023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8" name="Google Shape;1948;p56"/>
          <p:cNvGrpSpPr/>
          <p:nvPr/>
        </p:nvGrpSpPr>
        <p:grpSpPr>
          <a:xfrm>
            <a:off x="-169887" y="3387010"/>
            <a:ext cx="699897" cy="880292"/>
            <a:chOff x="632000" y="3011150"/>
            <a:chExt cx="212225" cy="266925"/>
          </a:xfrm>
        </p:grpSpPr>
        <p:sp>
          <p:nvSpPr>
            <p:cNvPr id="1949" name="Google Shape;1949;p56"/>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649075" y="3152000"/>
              <a:ext cx="25" cy="2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2" name="Google Shape;1962;p56"/>
          <p:cNvSpPr/>
          <p:nvPr/>
        </p:nvSpPr>
        <p:spPr>
          <a:xfrm>
            <a:off x="339428" y="956110"/>
            <a:ext cx="523422" cy="35839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125587" y="636133"/>
            <a:ext cx="543624" cy="36753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296320" y="1236980"/>
            <a:ext cx="528290" cy="44023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
  <p:cSld name="CUSTOM_2">
    <p:spTree>
      <p:nvGrpSpPr>
        <p:cNvPr id="1965" name="Shape 1965"/>
        <p:cNvGrpSpPr/>
        <p:nvPr/>
      </p:nvGrpSpPr>
      <p:grpSpPr>
        <a:xfrm>
          <a:off x="0" y="0"/>
          <a:ext cx="0" cy="0"/>
          <a:chOff x="0" y="0"/>
          <a:chExt cx="0" cy="0"/>
        </a:xfrm>
      </p:grpSpPr>
      <p:sp>
        <p:nvSpPr>
          <p:cNvPr id="1966" name="Google Shape;1966;p57"/>
          <p:cNvSpPr/>
          <p:nvPr/>
        </p:nvSpPr>
        <p:spPr>
          <a:xfrm>
            <a:off x="-272826" y="4398838"/>
            <a:ext cx="933052" cy="1001729"/>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7" name="Google Shape;1967;p57"/>
          <p:cNvGrpSpPr/>
          <p:nvPr/>
        </p:nvGrpSpPr>
        <p:grpSpPr>
          <a:xfrm>
            <a:off x="279404" y="4117058"/>
            <a:ext cx="593763" cy="746749"/>
            <a:chOff x="632000" y="3011150"/>
            <a:chExt cx="212225" cy="266925"/>
          </a:xfrm>
        </p:grpSpPr>
        <p:sp>
          <p:nvSpPr>
            <p:cNvPr id="1968" name="Google Shape;1968;p57"/>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7"/>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7"/>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7"/>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7"/>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7"/>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7"/>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7"/>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7"/>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7"/>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7"/>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7"/>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7"/>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 name="Google Shape;1981;p57"/>
          <p:cNvGrpSpPr/>
          <p:nvPr/>
        </p:nvGrpSpPr>
        <p:grpSpPr>
          <a:xfrm flipH="1" rot="10800000">
            <a:off x="3642101" y="-931361"/>
            <a:ext cx="2248625" cy="2505775"/>
            <a:chOff x="6895376" y="926014"/>
            <a:chExt cx="2248625" cy="2505775"/>
          </a:xfrm>
        </p:grpSpPr>
        <p:sp>
          <p:nvSpPr>
            <p:cNvPr id="1982" name="Google Shape;1982;p57"/>
            <p:cNvSpPr/>
            <p:nvPr/>
          </p:nvSpPr>
          <p:spPr>
            <a:xfrm>
              <a:off x="6895376" y="926014"/>
              <a:ext cx="1838380" cy="1182363"/>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7"/>
            <p:cNvSpPr/>
            <p:nvPr/>
          </p:nvSpPr>
          <p:spPr>
            <a:xfrm rot="5875126">
              <a:off x="7083391" y="1432210"/>
              <a:ext cx="2322147" cy="1493394"/>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4" name="Google Shape;1984;p57"/>
            <p:cNvGrpSpPr/>
            <p:nvPr/>
          </p:nvGrpSpPr>
          <p:grpSpPr>
            <a:xfrm rot="-1791235">
              <a:off x="7568642" y="1275391"/>
              <a:ext cx="719311" cy="904710"/>
              <a:chOff x="632000" y="3011150"/>
              <a:chExt cx="212225" cy="266925"/>
            </a:xfrm>
          </p:grpSpPr>
          <p:sp>
            <p:nvSpPr>
              <p:cNvPr id="1985" name="Google Shape;1985;p57"/>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7"/>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7"/>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7"/>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7"/>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7"/>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7"/>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7"/>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7"/>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7"/>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7"/>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7"/>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7"/>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98" name="Google Shape;1998;p57"/>
          <p:cNvSpPr/>
          <p:nvPr/>
        </p:nvSpPr>
        <p:spPr>
          <a:xfrm rot="-8386449">
            <a:off x="7913451" y="2412372"/>
            <a:ext cx="531074" cy="36363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7"/>
          <p:cNvSpPr/>
          <p:nvPr/>
        </p:nvSpPr>
        <p:spPr>
          <a:xfrm rot="-8386449">
            <a:off x="8606703" y="2849548"/>
            <a:ext cx="477815" cy="338503"/>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7"/>
          <p:cNvSpPr/>
          <p:nvPr/>
        </p:nvSpPr>
        <p:spPr>
          <a:xfrm rot="-8386449">
            <a:off x="7970708" y="2928928"/>
            <a:ext cx="551571" cy="372911"/>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7"/>
          <p:cNvSpPr/>
          <p:nvPr/>
        </p:nvSpPr>
        <p:spPr>
          <a:xfrm rot="-8386449">
            <a:off x="8364300" y="2069736"/>
            <a:ext cx="536013" cy="446666"/>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7"/>
          <p:cNvSpPr txBox="1"/>
          <p:nvPr>
            <p:ph type="title"/>
          </p:nvPr>
        </p:nvSpPr>
        <p:spPr>
          <a:xfrm>
            <a:off x="713225" y="1048050"/>
            <a:ext cx="4103700" cy="158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4800">
                <a:solidFill>
                  <a:schemeClr val="accent1"/>
                </a:solidFill>
                <a:latin typeface="Lemonada Medium"/>
                <a:ea typeface="Lemonada Medium"/>
                <a:cs typeface="Lemonada Medium"/>
                <a:sym typeface="Lemonada Medium"/>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03" name="Google Shape;2003;p57"/>
          <p:cNvSpPr txBox="1"/>
          <p:nvPr>
            <p:ph idx="1" type="body"/>
          </p:nvPr>
        </p:nvSpPr>
        <p:spPr>
          <a:xfrm>
            <a:off x="713225" y="2665475"/>
            <a:ext cx="5463600" cy="1374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800"/>
            </a:lvl1pPr>
            <a:lvl2pPr indent="-304800" lvl="1" marL="914400" rtl="0">
              <a:spcBef>
                <a:spcPts val="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2004" name="Shape 2004"/>
        <p:cNvGrpSpPr/>
        <p:nvPr/>
      </p:nvGrpSpPr>
      <p:grpSpPr>
        <a:xfrm>
          <a:off x="0" y="0"/>
          <a:ext cx="0" cy="0"/>
          <a:chOff x="0" y="0"/>
          <a:chExt cx="0" cy="0"/>
        </a:xfrm>
      </p:grpSpPr>
      <p:sp>
        <p:nvSpPr>
          <p:cNvPr id="2005" name="Google Shape;2005;p58"/>
          <p:cNvSpPr/>
          <p:nvPr/>
        </p:nvSpPr>
        <p:spPr>
          <a:xfrm>
            <a:off x="7548689" y="-124386"/>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6" name="Google Shape;2006;p58"/>
          <p:cNvGrpSpPr/>
          <p:nvPr/>
        </p:nvGrpSpPr>
        <p:grpSpPr>
          <a:xfrm>
            <a:off x="8192897" y="687198"/>
            <a:ext cx="764201" cy="961224"/>
            <a:chOff x="632000" y="3011150"/>
            <a:chExt cx="212225" cy="266925"/>
          </a:xfrm>
        </p:grpSpPr>
        <p:sp>
          <p:nvSpPr>
            <p:cNvPr id="2007" name="Google Shape;2007;p5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8"/>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 name="Google Shape;2020;p58"/>
          <p:cNvGrpSpPr/>
          <p:nvPr/>
        </p:nvGrpSpPr>
        <p:grpSpPr>
          <a:xfrm flipH="1" rot="-134861">
            <a:off x="2740966" y="4346188"/>
            <a:ext cx="1655261" cy="878276"/>
            <a:chOff x="238125" y="2760550"/>
            <a:chExt cx="528650" cy="280500"/>
          </a:xfrm>
        </p:grpSpPr>
        <p:sp>
          <p:nvSpPr>
            <p:cNvPr id="2021" name="Google Shape;2021;p58"/>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8"/>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3" name="Google Shape;2023;p58"/>
            <p:cNvGrpSpPr/>
            <p:nvPr/>
          </p:nvGrpSpPr>
          <p:grpSpPr>
            <a:xfrm>
              <a:off x="238125" y="2760550"/>
              <a:ext cx="528650" cy="279275"/>
              <a:chOff x="238125" y="2760550"/>
              <a:chExt cx="528650" cy="279275"/>
            </a:xfrm>
          </p:grpSpPr>
          <p:sp>
            <p:nvSpPr>
              <p:cNvPr id="2024" name="Google Shape;2024;p58"/>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8"/>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8"/>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8"/>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8" name="Google Shape;2028;p58"/>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8"/>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8"/>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1" name="Google Shape;2031;p58"/>
          <p:cNvSpPr txBox="1"/>
          <p:nvPr>
            <p:ph type="ctrTitle"/>
          </p:nvPr>
        </p:nvSpPr>
        <p:spPr>
          <a:xfrm>
            <a:off x="4221537" y="2721675"/>
            <a:ext cx="16518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032" name="Google Shape;2032;p58"/>
          <p:cNvSpPr txBox="1"/>
          <p:nvPr>
            <p:ph idx="1" type="subTitle"/>
          </p:nvPr>
        </p:nvSpPr>
        <p:spPr>
          <a:xfrm>
            <a:off x="4221526" y="2894200"/>
            <a:ext cx="16518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033" name="Google Shape;2033;p58"/>
          <p:cNvSpPr txBox="1"/>
          <p:nvPr>
            <p:ph idx="2" type="title"/>
          </p:nvPr>
        </p:nvSpPr>
        <p:spPr>
          <a:xfrm>
            <a:off x="669000" y="292625"/>
            <a:ext cx="7761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34" name="Google Shape;2034;p58"/>
          <p:cNvSpPr txBox="1"/>
          <p:nvPr>
            <p:ph idx="3" type="ctrTitle"/>
          </p:nvPr>
        </p:nvSpPr>
        <p:spPr>
          <a:xfrm>
            <a:off x="6454200" y="2894200"/>
            <a:ext cx="16518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035" name="Google Shape;2035;p58"/>
          <p:cNvSpPr txBox="1"/>
          <p:nvPr>
            <p:ph idx="4" type="subTitle"/>
          </p:nvPr>
        </p:nvSpPr>
        <p:spPr>
          <a:xfrm>
            <a:off x="6454200" y="3066725"/>
            <a:ext cx="16518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4">
    <p:spTree>
      <p:nvGrpSpPr>
        <p:cNvPr id="2036" name="Shape 2036"/>
        <p:cNvGrpSpPr/>
        <p:nvPr/>
      </p:nvGrpSpPr>
      <p:grpSpPr>
        <a:xfrm>
          <a:off x="0" y="0"/>
          <a:ext cx="0" cy="0"/>
          <a:chOff x="0" y="0"/>
          <a:chExt cx="0" cy="0"/>
        </a:xfrm>
      </p:grpSpPr>
      <p:sp>
        <p:nvSpPr>
          <p:cNvPr id="2037" name="Google Shape;2037;p59"/>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9"/>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9"/>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9"/>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9"/>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2" name="Google Shape;2042;p59"/>
          <p:cNvGrpSpPr/>
          <p:nvPr/>
        </p:nvGrpSpPr>
        <p:grpSpPr>
          <a:xfrm>
            <a:off x="-222358" y="1017295"/>
            <a:ext cx="572923" cy="720591"/>
            <a:chOff x="632000" y="3011150"/>
            <a:chExt cx="212225" cy="266925"/>
          </a:xfrm>
        </p:grpSpPr>
        <p:sp>
          <p:nvSpPr>
            <p:cNvPr id="2043" name="Google Shape;2043;p5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9"/>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 name="Google Shape;2056;p59"/>
          <p:cNvGrpSpPr/>
          <p:nvPr/>
        </p:nvGrpSpPr>
        <p:grpSpPr>
          <a:xfrm>
            <a:off x="-191589" y="332562"/>
            <a:ext cx="1104456" cy="586021"/>
            <a:chOff x="238125" y="2760550"/>
            <a:chExt cx="528650" cy="280500"/>
          </a:xfrm>
        </p:grpSpPr>
        <p:sp>
          <p:nvSpPr>
            <p:cNvPr id="2057" name="Google Shape;2057;p59"/>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9"/>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9" name="Google Shape;2059;p59"/>
            <p:cNvGrpSpPr/>
            <p:nvPr/>
          </p:nvGrpSpPr>
          <p:grpSpPr>
            <a:xfrm>
              <a:off x="238125" y="2760550"/>
              <a:ext cx="528650" cy="279275"/>
              <a:chOff x="238125" y="2760550"/>
              <a:chExt cx="528650" cy="279275"/>
            </a:xfrm>
          </p:grpSpPr>
          <p:sp>
            <p:nvSpPr>
              <p:cNvPr id="2060" name="Google Shape;2060;p59"/>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9"/>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9"/>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9"/>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4" name="Google Shape;2064;p59"/>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9"/>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6" name="Google Shape;2066;p59"/>
          <p:cNvSpPr txBox="1"/>
          <p:nvPr>
            <p:ph type="ctrTitle"/>
          </p:nvPr>
        </p:nvSpPr>
        <p:spPr>
          <a:xfrm>
            <a:off x="982252" y="2984563"/>
            <a:ext cx="18777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067" name="Google Shape;2067;p59"/>
          <p:cNvSpPr txBox="1"/>
          <p:nvPr>
            <p:ph idx="1" type="subTitle"/>
          </p:nvPr>
        </p:nvSpPr>
        <p:spPr>
          <a:xfrm>
            <a:off x="982252" y="3157088"/>
            <a:ext cx="18777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068" name="Google Shape;2068;p59"/>
          <p:cNvSpPr txBox="1"/>
          <p:nvPr>
            <p:ph idx="2" type="title"/>
          </p:nvPr>
        </p:nvSpPr>
        <p:spPr>
          <a:xfrm>
            <a:off x="691050" y="292625"/>
            <a:ext cx="7761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69" name="Google Shape;2069;p59"/>
          <p:cNvSpPr txBox="1"/>
          <p:nvPr>
            <p:ph idx="3" type="ctrTitle"/>
          </p:nvPr>
        </p:nvSpPr>
        <p:spPr>
          <a:xfrm>
            <a:off x="3238475" y="2721675"/>
            <a:ext cx="18777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070" name="Google Shape;2070;p59"/>
          <p:cNvSpPr txBox="1"/>
          <p:nvPr>
            <p:ph idx="4" type="subTitle"/>
          </p:nvPr>
        </p:nvSpPr>
        <p:spPr>
          <a:xfrm>
            <a:off x="3238475" y="2894200"/>
            <a:ext cx="18777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27">
    <p:spTree>
      <p:nvGrpSpPr>
        <p:cNvPr id="2071" name="Shape 2071"/>
        <p:cNvGrpSpPr/>
        <p:nvPr/>
      </p:nvGrpSpPr>
      <p:grpSpPr>
        <a:xfrm>
          <a:off x="0" y="0"/>
          <a:ext cx="0" cy="0"/>
          <a:chOff x="0" y="0"/>
          <a:chExt cx="0" cy="0"/>
        </a:xfrm>
      </p:grpSpPr>
      <p:sp>
        <p:nvSpPr>
          <p:cNvPr id="2072" name="Google Shape;2072;p60"/>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0"/>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0"/>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0"/>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0"/>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7" name="Google Shape;2077;p60"/>
          <p:cNvGrpSpPr/>
          <p:nvPr/>
        </p:nvGrpSpPr>
        <p:grpSpPr>
          <a:xfrm>
            <a:off x="-222358" y="1017295"/>
            <a:ext cx="572923" cy="720591"/>
            <a:chOff x="632000" y="3011150"/>
            <a:chExt cx="212225" cy="266925"/>
          </a:xfrm>
        </p:grpSpPr>
        <p:sp>
          <p:nvSpPr>
            <p:cNvPr id="2078" name="Google Shape;2078;p60"/>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0"/>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0"/>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0"/>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0"/>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0"/>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0"/>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0"/>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0"/>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0"/>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0"/>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0"/>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0"/>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60"/>
          <p:cNvGrpSpPr/>
          <p:nvPr/>
        </p:nvGrpSpPr>
        <p:grpSpPr>
          <a:xfrm>
            <a:off x="-191589" y="332562"/>
            <a:ext cx="1104456" cy="586021"/>
            <a:chOff x="238125" y="2760550"/>
            <a:chExt cx="528650" cy="280500"/>
          </a:xfrm>
        </p:grpSpPr>
        <p:sp>
          <p:nvSpPr>
            <p:cNvPr id="2092" name="Google Shape;2092;p60"/>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0"/>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4" name="Google Shape;2094;p60"/>
            <p:cNvGrpSpPr/>
            <p:nvPr/>
          </p:nvGrpSpPr>
          <p:grpSpPr>
            <a:xfrm>
              <a:off x="238125" y="2760550"/>
              <a:ext cx="528650" cy="279275"/>
              <a:chOff x="238125" y="2760550"/>
              <a:chExt cx="528650" cy="279275"/>
            </a:xfrm>
          </p:grpSpPr>
          <p:sp>
            <p:nvSpPr>
              <p:cNvPr id="2095" name="Google Shape;2095;p60"/>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0"/>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0"/>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0"/>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9" name="Google Shape;2099;p60"/>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0"/>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1" name="Google Shape;2101;p60"/>
          <p:cNvSpPr txBox="1"/>
          <p:nvPr>
            <p:ph idx="1" type="body"/>
          </p:nvPr>
        </p:nvSpPr>
        <p:spPr>
          <a:xfrm>
            <a:off x="886300" y="1293475"/>
            <a:ext cx="3567000" cy="33162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accent1"/>
              </a:buClr>
              <a:buSzPts val="1600"/>
              <a:buFont typeface="Raleway SemiBold"/>
              <a:buChar char="●"/>
              <a:defRPr sz="1400"/>
            </a:lvl1pPr>
            <a:lvl2pPr indent="-330200" lvl="1" marL="914400" rtl="0">
              <a:spcBef>
                <a:spcPts val="0"/>
              </a:spcBef>
              <a:spcAft>
                <a:spcPts val="0"/>
              </a:spcAft>
              <a:buSzPts val="1600"/>
              <a:buFont typeface="Nunito Light"/>
              <a:buChar char="○"/>
              <a:defRPr/>
            </a:lvl2pPr>
            <a:lvl3pPr indent="-323850" lvl="2" marL="1371600" rtl="0">
              <a:spcBef>
                <a:spcPts val="1600"/>
              </a:spcBef>
              <a:spcAft>
                <a:spcPts val="0"/>
              </a:spcAft>
              <a:buSzPts val="1500"/>
              <a:buFont typeface="Nunito Light"/>
              <a:buChar char="■"/>
              <a:defRPr/>
            </a:lvl3pPr>
            <a:lvl4pPr indent="-323850" lvl="3" marL="1828800" rtl="0">
              <a:spcBef>
                <a:spcPts val="1600"/>
              </a:spcBef>
              <a:spcAft>
                <a:spcPts val="0"/>
              </a:spcAft>
              <a:buSzPts val="1500"/>
              <a:buFont typeface="Nunito Light"/>
              <a:buChar char="●"/>
              <a:defRPr/>
            </a:lvl4pPr>
            <a:lvl5pPr indent="-317500" lvl="4" marL="2286000" rtl="0">
              <a:spcBef>
                <a:spcPts val="1600"/>
              </a:spcBef>
              <a:spcAft>
                <a:spcPts val="0"/>
              </a:spcAft>
              <a:buSzPts val="1400"/>
              <a:buFont typeface="Nunito Light"/>
              <a:buChar char="○"/>
              <a:defRPr/>
            </a:lvl5pPr>
            <a:lvl6pPr indent="-317500" lvl="5" marL="2743200" rtl="0">
              <a:spcBef>
                <a:spcPts val="1600"/>
              </a:spcBef>
              <a:spcAft>
                <a:spcPts val="0"/>
              </a:spcAft>
              <a:buSzPts val="1400"/>
              <a:buFont typeface="Nunito Light"/>
              <a:buChar char="■"/>
              <a:defRPr/>
            </a:lvl6pPr>
            <a:lvl7pPr indent="-311150" lvl="6" marL="3200400" rtl="0">
              <a:spcBef>
                <a:spcPts val="1600"/>
              </a:spcBef>
              <a:spcAft>
                <a:spcPts val="0"/>
              </a:spcAft>
              <a:buSzPts val="1300"/>
              <a:buFont typeface="Nunito Light"/>
              <a:buChar char="●"/>
              <a:defRPr/>
            </a:lvl7pPr>
            <a:lvl8pPr indent="-311150" lvl="7" marL="3657600" rtl="0">
              <a:spcBef>
                <a:spcPts val="1600"/>
              </a:spcBef>
              <a:spcAft>
                <a:spcPts val="0"/>
              </a:spcAft>
              <a:buSzPts val="1300"/>
              <a:buFont typeface="Nunito Light"/>
              <a:buChar char="○"/>
              <a:defRPr/>
            </a:lvl8pPr>
            <a:lvl9pPr indent="-317500" lvl="8" marL="4114800" rtl="0">
              <a:spcBef>
                <a:spcPts val="1600"/>
              </a:spcBef>
              <a:spcAft>
                <a:spcPts val="1600"/>
              </a:spcAft>
              <a:buSzPts val="1400"/>
              <a:buFont typeface="Nunito Light"/>
              <a:buChar char="■"/>
              <a:defRPr/>
            </a:lvl9pPr>
          </a:lstStyle>
          <a:p/>
        </p:txBody>
      </p:sp>
      <p:sp>
        <p:nvSpPr>
          <p:cNvPr id="2102" name="Google Shape;2102;p60"/>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03" name="Google Shape;2103;p60"/>
          <p:cNvSpPr txBox="1"/>
          <p:nvPr>
            <p:ph idx="2" type="body"/>
          </p:nvPr>
        </p:nvSpPr>
        <p:spPr>
          <a:xfrm>
            <a:off x="4690700" y="1293475"/>
            <a:ext cx="3567000" cy="331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1"/>
              </a:buClr>
              <a:buSzPts val="1200"/>
              <a:buFont typeface="Raleway SemiBold"/>
              <a:buChar char="●"/>
              <a:defRPr sz="1400"/>
            </a:lvl1pPr>
            <a:lvl2pPr indent="-330200" lvl="1" marL="914400" rtl="0">
              <a:spcBef>
                <a:spcPts val="0"/>
              </a:spcBef>
              <a:spcAft>
                <a:spcPts val="0"/>
              </a:spcAft>
              <a:buSzPts val="1600"/>
              <a:buFont typeface="Nunito Light"/>
              <a:buChar char="○"/>
              <a:defRPr/>
            </a:lvl2pPr>
            <a:lvl3pPr indent="-323850" lvl="2" marL="1371600" rtl="0">
              <a:spcBef>
                <a:spcPts val="1600"/>
              </a:spcBef>
              <a:spcAft>
                <a:spcPts val="0"/>
              </a:spcAft>
              <a:buSzPts val="1500"/>
              <a:buFont typeface="Nunito Light"/>
              <a:buChar char="■"/>
              <a:defRPr/>
            </a:lvl3pPr>
            <a:lvl4pPr indent="-323850" lvl="3" marL="1828800" rtl="0">
              <a:spcBef>
                <a:spcPts val="1600"/>
              </a:spcBef>
              <a:spcAft>
                <a:spcPts val="0"/>
              </a:spcAft>
              <a:buSzPts val="1500"/>
              <a:buFont typeface="Nunito Light"/>
              <a:buChar char="●"/>
              <a:defRPr/>
            </a:lvl4pPr>
            <a:lvl5pPr indent="-317500" lvl="4" marL="2286000" rtl="0">
              <a:spcBef>
                <a:spcPts val="1600"/>
              </a:spcBef>
              <a:spcAft>
                <a:spcPts val="0"/>
              </a:spcAft>
              <a:buSzPts val="1400"/>
              <a:buFont typeface="Nunito Light"/>
              <a:buChar char="○"/>
              <a:defRPr/>
            </a:lvl5pPr>
            <a:lvl6pPr indent="-317500" lvl="5" marL="2743200" rtl="0">
              <a:spcBef>
                <a:spcPts val="1600"/>
              </a:spcBef>
              <a:spcAft>
                <a:spcPts val="0"/>
              </a:spcAft>
              <a:buSzPts val="1400"/>
              <a:buFont typeface="Nunito Light"/>
              <a:buChar char="■"/>
              <a:defRPr/>
            </a:lvl6pPr>
            <a:lvl7pPr indent="-311150" lvl="6" marL="3200400" rtl="0">
              <a:spcBef>
                <a:spcPts val="1600"/>
              </a:spcBef>
              <a:spcAft>
                <a:spcPts val="0"/>
              </a:spcAft>
              <a:buSzPts val="1300"/>
              <a:buFont typeface="Nunito Light"/>
              <a:buChar char="●"/>
              <a:defRPr/>
            </a:lvl7pPr>
            <a:lvl8pPr indent="-311150" lvl="7" marL="3657600" rtl="0">
              <a:spcBef>
                <a:spcPts val="1600"/>
              </a:spcBef>
              <a:spcAft>
                <a:spcPts val="0"/>
              </a:spcAft>
              <a:buSzPts val="1300"/>
              <a:buFont typeface="Nunito Light"/>
              <a:buChar char="○"/>
              <a:defRPr/>
            </a:lvl8pPr>
            <a:lvl9pPr indent="-317500" lvl="8" marL="4114800" rtl="0">
              <a:spcBef>
                <a:spcPts val="1600"/>
              </a:spcBef>
              <a:spcAft>
                <a:spcPts val="1600"/>
              </a:spcAft>
              <a:buSzPts val="1400"/>
              <a:buFont typeface="Nunito Light"/>
              <a:buChar char="■"/>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29">
    <p:spTree>
      <p:nvGrpSpPr>
        <p:cNvPr id="2104" name="Shape 2104"/>
        <p:cNvGrpSpPr/>
        <p:nvPr/>
      </p:nvGrpSpPr>
      <p:grpSpPr>
        <a:xfrm>
          <a:off x="0" y="0"/>
          <a:ext cx="0" cy="0"/>
          <a:chOff x="0" y="0"/>
          <a:chExt cx="0" cy="0"/>
        </a:xfrm>
      </p:grpSpPr>
      <p:sp>
        <p:nvSpPr>
          <p:cNvPr id="2105" name="Google Shape;2105;p61"/>
          <p:cNvSpPr/>
          <p:nvPr/>
        </p:nvSpPr>
        <p:spPr>
          <a:xfrm>
            <a:off x="7447178" y="4365738"/>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1"/>
          <p:cNvSpPr txBox="1"/>
          <p:nvPr>
            <p:ph type="ctrTitle"/>
          </p:nvPr>
        </p:nvSpPr>
        <p:spPr>
          <a:xfrm>
            <a:off x="1670375" y="3363700"/>
            <a:ext cx="2576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107" name="Google Shape;2107;p61"/>
          <p:cNvSpPr txBox="1"/>
          <p:nvPr>
            <p:ph idx="1" type="subTitle"/>
          </p:nvPr>
        </p:nvSpPr>
        <p:spPr>
          <a:xfrm>
            <a:off x="1670375" y="3612425"/>
            <a:ext cx="2576100" cy="65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108" name="Google Shape;2108;p61"/>
          <p:cNvSpPr txBox="1"/>
          <p:nvPr>
            <p:ph idx="2" type="ctrTitle"/>
          </p:nvPr>
        </p:nvSpPr>
        <p:spPr>
          <a:xfrm>
            <a:off x="4897775" y="3363688"/>
            <a:ext cx="2576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109" name="Google Shape;2109;p61"/>
          <p:cNvSpPr txBox="1"/>
          <p:nvPr>
            <p:ph idx="3" type="subTitle"/>
          </p:nvPr>
        </p:nvSpPr>
        <p:spPr>
          <a:xfrm>
            <a:off x="4897775" y="3612425"/>
            <a:ext cx="2576100" cy="65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110" name="Google Shape;2110;p61"/>
          <p:cNvSpPr txBox="1"/>
          <p:nvPr>
            <p:ph idx="4"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111" name="Google Shape;2111;p61"/>
          <p:cNvGrpSpPr/>
          <p:nvPr/>
        </p:nvGrpSpPr>
        <p:grpSpPr>
          <a:xfrm rot="2339736">
            <a:off x="8103998" y="4165308"/>
            <a:ext cx="1655274" cy="878283"/>
            <a:chOff x="238125" y="2760550"/>
            <a:chExt cx="528650" cy="280500"/>
          </a:xfrm>
        </p:grpSpPr>
        <p:sp>
          <p:nvSpPr>
            <p:cNvPr id="2112" name="Google Shape;2112;p61"/>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1"/>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4" name="Google Shape;2114;p61"/>
            <p:cNvGrpSpPr/>
            <p:nvPr/>
          </p:nvGrpSpPr>
          <p:grpSpPr>
            <a:xfrm>
              <a:off x="238125" y="2760550"/>
              <a:ext cx="528650" cy="279275"/>
              <a:chOff x="238125" y="2760550"/>
              <a:chExt cx="528650" cy="279275"/>
            </a:xfrm>
          </p:grpSpPr>
          <p:sp>
            <p:nvSpPr>
              <p:cNvPr id="2115" name="Google Shape;2115;p61"/>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1"/>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1"/>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1"/>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9" name="Google Shape;2119;p61"/>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1"/>
            <p:cNvSpPr/>
            <p:nvPr/>
          </p:nvSpPr>
          <p:spPr>
            <a:xfrm>
              <a:off x="403350" y="3037350"/>
              <a:ext cx="25" cy="25"/>
            </a:xfrm>
            <a:custGeom>
              <a:rect b="b" l="l" r="r" t="t"/>
              <a:pathLst>
                <a:path extrusionOk="0" h="1" w="1">
                  <a:moveTo>
                    <a:pt x="1" y="1"/>
                  </a:moveTo>
                  <a:lnTo>
                    <a:pt x="1"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1"/>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2" name="Google Shape;2122;p61"/>
          <p:cNvSpPr/>
          <p:nvPr/>
        </p:nvSpPr>
        <p:spPr>
          <a:xfrm flipH="1" rot="8386467">
            <a:off x="9039563" y="780922"/>
            <a:ext cx="516943" cy="3539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1"/>
          <p:cNvSpPr/>
          <p:nvPr/>
        </p:nvSpPr>
        <p:spPr>
          <a:xfrm flipH="1" rot="8386467">
            <a:off x="8416650" y="1206439"/>
            <a:ext cx="465102" cy="329496"/>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1"/>
          <p:cNvSpPr/>
          <p:nvPr/>
        </p:nvSpPr>
        <p:spPr>
          <a:xfrm flipH="1" rot="8386467">
            <a:off x="8963883" y="1283698"/>
            <a:ext cx="536895" cy="362989"/>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1"/>
          <p:cNvSpPr/>
          <p:nvPr/>
        </p:nvSpPr>
        <p:spPr>
          <a:xfrm flipH="1" rot="8386467">
            <a:off x="8595936" y="447420"/>
            <a:ext cx="521751" cy="434782"/>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6" name="Google Shape;2126;p61"/>
          <p:cNvGrpSpPr/>
          <p:nvPr/>
        </p:nvGrpSpPr>
        <p:grpSpPr>
          <a:xfrm>
            <a:off x="-471103" y="1399597"/>
            <a:ext cx="967449" cy="1216804"/>
            <a:chOff x="632000" y="3011150"/>
            <a:chExt cx="212225" cy="266925"/>
          </a:xfrm>
        </p:grpSpPr>
        <p:sp>
          <p:nvSpPr>
            <p:cNvPr id="2127" name="Google Shape;2127;p61"/>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1"/>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1"/>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1"/>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1"/>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1"/>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1"/>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1"/>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1"/>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1"/>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1"/>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1"/>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1"/>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6" name="Shape 186"/>
        <p:cNvGrpSpPr/>
        <p:nvPr/>
      </p:nvGrpSpPr>
      <p:grpSpPr>
        <a:xfrm>
          <a:off x="0" y="0"/>
          <a:ext cx="0" cy="0"/>
          <a:chOff x="0" y="0"/>
          <a:chExt cx="0" cy="0"/>
        </a:xfrm>
      </p:grpSpPr>
      <p:sp>
        <p:nvSpPr>
          <p:cNvPr id="187" name="Google Shape;187;p7"/>
          <p:cNvSpPr txBox="1"/>
          <p:nvPr>
            <p:ph type="title"/>
          </p:nvPr>
        </p:nvSpPr>
        <p:spPr>
          <a:xfrm>
            <a:off x="1243875" y="1226050"/>
            <a:ext cx="2808000" cy="1713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accent1"/>
                </a:solidFill>
                <a:latin typeface="Lemonada Medium"/>
                <a:ea typeface="Lemonada Medium"/>
                <a:cs typeface="Lemonada Medium"/>
                <a:sym typeface="Lemonada Medium"/>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8" name="Google Shape;188;p7"/>
          <p:cNvSpPr txBox="1"/>
          <p:nvPr>
            <p:ph idx="1" type="body"/>
          </p:nvPr>
        </p:nvSpPr>
        <p:spPr>
          <a:xfrm>
            <a:off x="1243875" y="2919500"/>
            <a:ext cx="2808000" cy="987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grpSp>
        <p:nvGrpSpPr>
          <p:cNvPr id="189" name="Google Shape;189;p7"/>
          <p:cNvGrpSpPr/>
          <p:nvPr/>
        </p:nvGrpSpPr>
        <p:grpSpPr>
          <a:xfrm>
            <a:off x="-305598" y="677742"/>
            <a:ext cx="962143" cy="510510"/>
            <a:chOff x="238125" y="2760550"/>
            <a:chExt cx="528650" cy="280500"/>
          </a:xfrm>
        </p:grpSpPr>
        <p:sp>
          <p:nvSpPr>
            <p:cNvPr id="190" name="Google Shape;190;p7"/>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7"/>
            <p:cNvGrpSpPr/>
            <p:nvPr/>
          </p:nvGrpSpPr>
          <p:grpSpPr>
            <a:xfrm>
              <a:off x="238125" y="2760550"/>
              <a:ext cx="528650" cy="279275"/>
              <a:chOff x="238125" y="2760550"/>
              <a:chExt cx="528650" cy="279275"/>
            </a:xfrm>
          </p:grpSpPr>
          <p:sp>
            <p:nvSpPr>
              <p:cNvPr id="193" name="Google Shape;193;p7"/>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7"/>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7"/>
          <p:cNvSpPr/>
          <p:nvPr/>
        </p:nvSpPr>
        <p:spPr>
          <a:xfrm>
            <a:off x="-913186" y="1955614"/>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 name="Google Shape;200;p7"/>
          <p:cNvGrpSpPr/>
          <p:nvPr/>
        </p:nvGrpSpPr>
        <p:grpSpPr>
          <a:xfrm>
            <a:off x="-268978" y="2767198"/>
            <a:ext cx="764201" cy="961224"/>
            <a:chOff x="632000" y="3011150"/>
            <a:chExt cx="212225" cy="266925"/>
          </a:xfrm>
        </p:grpSpPr>
        <p:sp>
          <p:nvSpPr>
            <p:cNvPr id="201" name="Google Shape;201;p7"/>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 name="Google Shape;214;p7"/>
          <p:cNvSpPr/>
          <p:nvPr/>
        </p:nvSpPr>
        <p:spPr>
          <a:xfrm>
            <a:off x="359950" y="1975975"/>
            <a:ext cx="395125" cy="270550"/>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63600" y="1708925"/>
            <a:ext cx="410375" cy="277450"/>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9">
    <p:spTree>
      <p:nvGrpSpPr>
        <p:cNvPr id="2140" name="Shape 2140"/>
        <p:cNvGrpSpPr/>
        <p:nvPr/>
      </p:nvGrpSpPr>
      <p:grpSpPr>
        <a:xfrm>
          <a:off x="0" y="0"/>
          <a:ext cx="0" cy="0"/>
          <a:chOff x="0" y="0"/>
          <a:chExt cx="0" cy="0"/>
        </a:xfrm>
      </p:grpSpPr>
      <p:sp>
        <p:nvSpPr>
          <p:cNvPr id="2141" name="Google Shape;2141;p62"/>
          <p:cNvSpPr txBox="1"/>
          <p:nvPr>
            <p:ph type="ctrTitle"/>
          </p:nvPr>
        </p:nvSpPr>
        <p:spPr>
          <a:xfrm>
            <a:off x="638125" y="1720425"/>
            <a:ext cx="2044500" cy="521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142" name="Google Shape;2142;p62"/>
          <p:cNvSpPr txBox="1"/>
          <p:nvPr>
            <p:ph idx="1" type="subTitle"/>
          </p:nvPr>
        </p:nvSpPr>
        <p:spPr>
          <a:xfrm>
            <a:off x="637976" y="2147705"/>
            <a:ext cx="20445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143" name="Google Shape;2143;p62"/>
          <p:cNvSpPr txBox="1"/>
          <p:nvPr>
            <p:ph idx="2" type="ctrTitle"/>
          </p:nvPr>
        </p:nvSpPr>
        <p:spPr>
          <a:xfrm>
            <a:off x="3545823" y="1720425"/>
            <a:ext cx="2044800" cy="521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144" name="Google Shape;2144;p62"/>
          <p:cNvSpPr txBox="1"/>
          <p:nvPr>
            <p:ph idx="3" type="subTitle"/>
          </p:nvPr>
        </p:nvSpPr>
        <p:spPr>
          <a:xfrm>
            <a:off x="3545832" y="2147706"/>
            <a:ext cx="20448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145" name="Google Shape;2145;p62"/>
          <p:cNvSpPr txBox="1"/>
          <p:nvPr>
            <p:ph idx="4" type="ctrTitle"/>
          </p:nvPr>
        </p:nvSpPr>
        <p:spPr>
          <a:xfrm>
            <a:off x="6455999" y="1720425"/>
            <a:ext cx="1980000" cy="521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146" name="Google Shape;2146;p62"/>
          <p:cNvSpPr txBox="1"/>
          <p:nvPr>
            <p:ph idx="5" type="subTitle"/>
          </p:nvPr>
        </p:nvSpPr>
        <p:spPr>
          <a:xfrm>
            <a:off x="6423613" y="2147700"/>
            <a:ext cx="20448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147" name="Google Shape;2147;p62"/>
          <p:cNvSpPr txBox="1"/>
          <p:nvPr>
            <p:ph idx="6"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48" name="Google Shape;2148;p62"/>
          <p:cNvSpPr/>
          <p:nvPr/>
        </p:nvSpPr>
        <p:spPr>
          <a:xfrm>
            <a:off x="-911150" y="3769519"/>
            <a:ext cx="1700102" cy="113296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2"/>
          <p:cNvSpPr/>
          <p:nvPr/>
        </p:nvSpPr>
        <p:spPr>
          <a:xfrm>
            <a:off x="-216289" y="3486574"/>
            <a:ext cx="723513" cy="495404"/>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2"/>
          <p:cNvSpPr/>
          <p:nvPr/>
        </p:nvSpPr>
        <p:spPr>
          <a:xfrm>
            <a:off x="-426225" y="4141977"/>
            <a:ext cx="730243" cy="608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1" name="Google Shape;2151;p62"/>
          <p:cNvGrpSpPr/>
          <p:nvPr/>
        </p:nvGrpSpPr>
        <p:grpSpPr>
          <a:xfrm rot="-1163821">
            <a:off x="7398433" y="-200849"/>
            <a:ext cx="689882" cy="867721"/>
            <a:chOff x="632000" y="3011150"/>
            <a:chExt cx="212225" cy="266925"/>
          </a:xfrm>
        </p:grpSpPr>
        <p:sp>
          <p:nvSpPr>
            <p:cNvPr id="2152" name="Google Shape;2152;p62"/>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2"/>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2"/>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2"/>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2"/>
            <p:cNvSpPr/>
            <p:nvPr/>
          </p:nvSpPr>
          <p:spPr>
            <a:xfrm>
              <a:off x="649075" y="3152000"/>
              <a:ext cx="25" cy="2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2"/>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2"/>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2"/>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2"/>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2"/>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2"/>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2"/>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2"/>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 name="Google Shape;2165;p62"/>
          <p:cNvSpPr/>
          <p:nvPr/>
        </p:nvSpPr>
        <p:spPr>
          <a:xfrm>
            <a:off x="8728766" y="666287"/>
            <a:ext cx="556020" cy="38071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2"/>
          <p:cNvSpPr/>
          <p:nvPr/>
        </p:nvSpPr>
        <p:spPr>
          <a:xfrm>
            <a:off x="8311750" y="290500"/>
            <a:ext cx="577480" cy="39042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4">
  <p:cSld name="CUSTOM_20">
    <p:spTree>
      <p:nvGrpSpPr>
        <p:cNvPr id="2167" name="Shape 2167"/>
        <p:cNvGrpSpPr/>
        <p:nvPr/>
      </p:nvGrpSpPr>
      <p:grpSpPr>
        <a:xfrm>
          <a:off x="0" y="0"/>
          <a:ext cx="0" cy="0"/>
          <a:chOff x="0" y="0"/>
          <a:chExt cx="0" cy="0"/>
        </a:xfrm>
      </p:grpSpPr>
      <p:sp>
        <p:nvSpPr>
          <p:cNvPr id="2168" name="Google Shape;2168;p63"/>
          <p:cNvSpPr txBox="1"/>
          <p:nvPr>
            <p:ph type="ctrTitle"/>
          </p:nvPr>
        </p:nvSpPr>
        <p:spPr>
          <a:xfrm>
            <a:off x="713225" y="2679125"/>
            <a:ext cx="23736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169" name="Google Shape;2169;p63"/>
          <p:cNvSpPr txBox="1"/>
          <p:nvPr>
            <p:ph idx="1" type="subTitle"/>
          </p:nvPr>
        </p:nvSpPr>
        <p:spPr>
          <a:xfrm>
            <a:off x="713225" y="2898750"/>
            <a:ext cx="23736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170" name="Google Shape;2170;p63"/>
          <p:cNvSpPr txBox="1"/>
          <p:nvPr>
            <p:ph idx="2" type="ctrTitle"/>
          </p:nvPr>
        </p:nvSpPr>
        <p:spPr>
          <a:xfrm>
            <a:off x="3351550" y="1775438"/>
            <a:ext cx="23736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171" name="Google Shape;2171;p63"/>
          <p:cNvSpPr txBox="1"/>
          <p:nvPr>
            <p:ph idx="3" type="subTitle"/>
          </p:nvPr>
        </p:nvSpPr>
        <p:spPr>
          <a:xfrm>
            <a:off x="3351550" y="1995063"/>
            <a:ext cx="23736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172" name="Google Shape;2172;p63"/>
          <p:cNvSpPr txBox="1"/>
          <p:nvPr>
            <p:ph idx="4" type="ctrTitle"/>
          </p:nvPr>
        </p:nvSpPr>
        <p:spPr>
          <a:xfrm>
            <a:off x="6218425" y="2679125"/>
            <a:ext cx="23736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173" name="Google Shape;2173;p63"/>
          <p:cNvSpPr txBox="1"/>
          <p:nvPr>
            <p:ph idx="5" type="subTitle"/>
          </p:nvPr>
        </p:nvSpPr>
        <p:spPr>
          <a:xfrm>
            <a:off x="6218425" y="2898750"/>
            <a:ext cx="23736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174" name="Google Shape;2174;p63"/>
          <p:cNvSpPr txBox="1"/>
          <p:nvPr>
            <p:ph idx="6" type="title"/>
          </p:nvPr>
        </p:nvSpPr>
        <p:spPr>
          <a:xfrm>
            <a:off x="713225" y="2926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75" name="Google Shape;2175;p63"/>
          <p:cNvSpPr txBox="1"/>
          <p:nvPr>
            <p:ph idx="7" type="ctrTitle"/>
          </p:nvPr>
        </p:nvSpPr>
        <p:spPr>
          <a:xfrm>
            <a:off x="3351550" y="3558563"/>
            <a:ext cx="23736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176" name="Google Shape;2176;p63"/>
          <p:cNvSpPr txBox="1"/>
          <p:nvPr>
            <p:ph idx="8" type="subTitle"/>
          </p:nvPr>
        </p:nvSpPr>
        <p:spPr>
          <a:xfrm>
            <a:off x="3351550" y="3775463"/>
            <a:ext cx="23736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grpSp>
        <p:nvGrpSpPr>
          <p:cNvPr id="2177" name="Google Shape;2177;p63"/>
          <p:cNvGrpSpPr/>
          <p:nvPr/>
        </p:nvGrpSpPr>
        <p:grpSpPr>
          <a:xfrm rot="2339736">
            <a:off x="7977560" y="994508"/>
            <a:ext cx="1655274" cy="878283"/>
            <a:chOff x="238125" y="2760550"/>
            <a:chExt cx="528650" cy="280500"/>
          </a:xfrm>
        </p:grpSpPr>
        <p:sp>
          <p:nvSpPr>
            <p:cNvPr id="2178" name="Google Shape;2178;p63"/>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3"/>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0" name="Google Shape;2180;p63"/>
            <p:cNvGrpSpPr/>
            <p:nvPr/>
          </p:nvGrpSpPr>
          <p:grpSpPr>
            <a:xfrm>
              <a:off x="238125" y="2760550"/>
              <a:ext cx="528650" cy="279275"/>
              <a:chOff x="238125" y="2760550"/>
              <a:chExt cx="528650" cy="279275"/>
            </a:xfrm>
          </p:grpSpPr>
          <p:sp>
            <p:nvSpPr>
              <p:cNvPr id="2181" name="Google Shape;2181;p63"/>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3"/>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3"/>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3"/>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5" name="Google Shape;2185;p63"/>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3"/>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3"/>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8" name="Google Shape;2188;p63"/>
          <p:cNvSpPr/>
          <p:nvPr/>
        </p:nvSpPr>
        <p:spPr>
          <a:xfrm rot="-930227">
            <a:off x="8332310" y="4315733"/>
            <a:ext cx="1256976" cy="1349522"/>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9" name="Google Shape;2189;p63"/>
          <p:cNvGrpSpPr/>
          <p:nvPr/>
        </p:nvGrpSpPr>
        <p:grpSpPr>
          <a:xfrm rot="-930213">
            <a:off x="7868686" y="4230004"/>
            <a:ext cx="1209286" cy="1520974"/>
            <a:chOff x="632000" y="3011150"/>
            <a:chExt cx="212225" cy="266925"/>
          </a:xfrm>
        </p:grpSpPr>
        <p:sp>
          <p:nvSpPr>
            <p:cNvPr id="2190" name="Google Shape;2190;p63"/>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3"/>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3"/>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3"/>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3"/>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3"/>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3"/>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3"/>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3"/>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3"/>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3"/>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3"/>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3"/>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3" name="Google Shape;2203;p63"/>
          <p:cNvSpPr/>
          <p:nvPr/>
        </p:nvSpPr>
        <p:spPr>
          <a:xfrm>
            <a:off x="-509025" y="575569"/>
            <a:ext cx="1700102" cy="113296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3"/>
          <p:cNvSpPr/>
          <p:nvPr/>
        </p:nvSpPr>
        <p:spPr>
          <a:xfrm>
            <a:off x="185836" y="292624"/>
            <a:ext cx="723513" cy="495404"/>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3"/>
          <p:cNvSpPr/>
          <p:nvPr/>
        </p:nvSpPr>
        <p:spPr>
          <a:xfrm>
            <a:off x="-24100" y="948027"/>
            <a:ext cx="730243" cy="608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3">
    <p:spTree>
      <p:nvGrpSpPr>
        <p:cNvPr id="2206" name="Shape 2206"/>
        <p:cNvGrpSpPr/>
        <p:nvPr/>
      </p:nvGrpSpPr>
      <p:grpSpPr>
        <a:xfrm>
          <a:off x="0" y="0"/>
          <a:ext cx="0" cy="0"/>
          <a:chOff x="0" y="0"/>
          <a:chExt cx="0" cy="0"/>
        </a:xfrm>
      </p:grpSpPr>
      <p:sp>
        <p:nvSpPr>
          <p:cNvPr id="2207" name="Google Shape;2207;p64"/>
          <p:cNvSpPr txBox="1"/>
          <p:nvPr>
            <p:ph type="ctrTitle"/>
          </p:nvPr>
        </p:nvSpPr>
        <p:spPr>
          <a:xfrm>
            <a:off x="683750" y="2127750"/>
            <a:ext cx="2576100" cy="319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08" name="Google Shape;2208;p64"/>
          <p:cNvSpPr txBox="1"/>
          <p:nvPr>
            <p:ph idx="1" type="subTitle"/>
          </p:nvPr>
        </p:nvSpPr>
        <p:spPr>
          <a:xfrm>
            <a:off x="683550" y="2376475"/>
            <a:ext cx="2576100" cy="987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209" name="Google Shape;2209;p64"/>
          <p:cNvSpPr txBox="1"/>
          <p:nvPr>
            <p:ph idx="2" type="subTitle"/>
          </p:nvPr>
        </p:nvSpPr>
        <p:spPr>
          <a:xfrm>
            <a:off x="3283950" y="1432525"/>
            <a:ext cx="25761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210" name="Google Shape;2210;p64"/>
          <p:cNvSpPr txBox="1"/>
          <p:nvPr>
            <p:ph idx="3" type="ctrTitle"/>
          </p:nvPr>
        </p:nvSpPr>
        <p:spPr>
          <a:xfrm>
            <a:off x="3283950" y="1183800"/>
            <a:ext cx="25761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11" name="Google Shape;2211;p64"/>
          <p:cNvSpPr txBox="1"/>
          <p:nvPr>
            <p:ph idx="4" type="ctrTitle"/>
          </p:nvPr>
        </p:nvSpPr>
        <p:spPr>
          <a:xfrm>
            <a:off x="5983450" y="2127750"/>
            <a:ext cx="2576100" cy="319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8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12" name="Google Shape;2212;p64"/>
          <p:cNvSpPr txBox="1"/>
          <p:nvPr>
            <p:ph idx="5" type="subTitle"/>
          </p:nvPr>
        </p:nvSpPr>
        <p:spPr>
          <a:xfrm>
            <a:off x="5983450" y="2376475"/>
            <a:ext cx="2576100" cy="98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100"/>
              <a:buNone/>
              <a:defRPr sz="1400"/>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2213" name="Google Shape;2213;p64"/>
          <p:cNvSpPr txBox="1"/>
          <p:nvPr>
            <p:ph idx="6"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14" name="Google Shape;2214;p64"/>
          <p:cNvSpPr/>
          <p:nvPr/>
        </p:nvSpPr>
        <p:spPr>
          <a:xfrm>
            <a:off x="-598972" y="4244389"/>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4"/>
          <p:cNvSpPr/>
          <p:nvPr/>
        </p:nvSpPr>
        <p:spPr>
          <a:xfrm>
            <a:off x="8311975" y="4118550"/>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4"/>
          <p:cNvSpPr/>
          <p:nvPr/>
        </p:nvSpPr>
        <p:spPr>
          <a:xfrm rot="7659018">
            <a:off x="-135807" y="4145557"/>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4"/>
          <p:cNvSpPr/>
          <p:nvPr/>
        </p:nvSpPr>
        <p:spPr>
          <a:xfrm rot="7659018">
            <a:off x="350942" y="3920889"/>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4"/>
          <p:cNvSpPr/>
          <p:nvPr/>
        </p:nvSpPr>
        <p:spPr>
          <a:xfrm rot="7659018">
            <a:off x="754343" y="4386098"/>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9" name="Google Shape;2219;p64"/>
          <p:cNvGrpSpPr/>
          <p:nvPr/>
        </p:nvGrpSpPr>
        <p:grpSpPr>
          <a:xfrm>
            <a:off x="7709177" y="4069834"/>
            <a:ext cx="1219120" cy="646861"/>
            <a:chOff x="238125" y="2760550"/>
            <a:chExt cx="528650" cy="280500"/>
          </a:xfrm>
        </p:grpSpPr>
        <p:sp>
          <p:nvSpPr>
            <p:cNvPr id="2220" name="Google Shape;2220;p6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4"/>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2" name="Google Shape;2222;p64"/>
            <p:cNvGrpSpPr/>
            <p:nvPr/>
          </p:nvGrpSpPr>
          <p:grpSpPr>
            <a:xfrm>
              <a:off x="238125" y="2760550"/>
              <a:ext cx="528650" cy="279275"/>
              <a:chOff x="238125" y="2760550"/>
              <a:chExt cx="528650" cy="279275"/>
            </a:xfrm>
          </p:grpSpPr>
          <p:sp>
            <p:nvSpPr>
              <p:cNvPr id="2223" name="Google Shape;2223;p6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4"/>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7" name="Google Shape;2227;p6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4"/>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9" name="Google Shape;2229;p64"/>
          <p:cNvSpPr/>
          <p:nvPr/>
        </p:nvSpPr>
        <p:spPr>
          <a:xfrm rot="7659018">
            <a:off x="1385967" y="4920614"/>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230" name="Shape 2230"/>
        <p:cNvGrpSpPr/>
        <p:nvPr/>
      </p:nvGrpSpPr>
      <p:grpSpPr>
        <a:xfrm>
          <a:off x="0" y="0"/>
          <a:ext cx="0" cy="0"/>
          <a:chOff x="0" y="0"/>
          <a:chExt cx="0" cy="0"/>
        </a:xfrm>
      </p:grpSpPr>
      <p:sp>
        <p:nvSpPr>
          <p:cNvPr id="2231" name="Google Shape;2231;p65"/>
          <p:cNvSpPr/>
          <p:nvPr/>
        </p:nvSpPr>
        <p:spPr>
          <a:xfrm>
            <a:off x="-500275" y="393400"/>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5"/>
          <p:cNvSpPr/>
          <p:nvPr/>
        </p:nvSpPr>
        <p:spPr>
          <a:xfrm>
            <a:off x="520470" y="918331"/>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5"/>
          <p:cNvSpPr/>
          <p:nvPr/>
        </p:nvSpPr>
        <p:spPr>
          <a:xfrm>
            <a:off x="-156275" y="1024661"/>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5"/>
          <p:cNvSpPr/>
          <p:nvPr/>
        </p:nvSpPr>
        <p:spPr>
          <a:xfrm>
            <a:off x="164121" y="597209"/>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5"/>
          <p:cNvSpPr/>
          <p:nvPr/>
        </p:nvSpPr>
        <p:spPr>
          <a:xfrm>
            <a:off x="382608" y="1348729"/>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5"/>
          <p:cNvSpPr/>
          <p:nvPr/>
        </p:nvSpPr>
        <p:spPr>
          <a:xfrm>
            <a:off x="8495625" y="4600075"/>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7" name="Google Shape;2237;p65"/>
          <p:cNvGrpSpPr/>
          <p:nvPr/>
        </p:nvGrpSpPr>
        <p:grpSpPr>
          <a:xfrm>
            <a:off x="7901459" y="4373498"/>
            <a:ext cx="1185762" cy="629162"/>
            <a:chOff x="238125" y="2760550"/>
            <a:chExt cx="528650" cy="280500"/>
          </a:xfrm>
        </p:grpSpPr>
        <p:sp>
          <p:nvSpPr>
            <p:cNvPr id="2238" name="Google Shape;2238;p6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5"/>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0" name="Google Shape;2240;p65"/>
            <p:cNvGrpSpPr/>
            <p:nvPr/>
          </p:nvGrpSpPr>
          <p:grpSpPr>
            <a:xfrm>
              <a:off x="238125" y="2760550"/>
              <a:ext cx="528650" cy="279275"/>
              <a:chOff x="238125" y="2760550"/>
              <a:chExt cx="528650" cy="279275"/>
            </a:xfrm>
          </p:grpSpPr>
          <p:sp>
            <p:nvSpPr>
              <p:cNvPr id="2241" name="Google Shape;2241;p6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5"/>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5" name="Google Shape;2245;p6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5"/>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5"/>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8" name="Google Shape;2248;p65"/>
          <p:cNvSpPr txBox="1"/>
          <p:nvPr>
            <p:ph type="ctrTitle"/>
          </p:nvPr>
        </p:nvSpPr>
        <p:spPr>
          <a:xfrm flipH="1">
            <a:off x="6878575" y="2718900"/>
            <a:ext cx="1552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24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49" name="Google Shape;2249;p65"/>
          <p:cNvSpPr txBox="1"/>
          <p:nvPr>
            <p:ph idx="1" type="subTitle"/>
          </p:nvPr>
        </p:nvSpPr>
        <p:spPr>
          <a:xfrm flipH="1">
            <a:off x="6878575" y="3154448"/>
            <a:ext cx="15522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250" name="Google Shape;2250;p65"/>
          <p:cNvSpPr txBox="1"/>
          <p:nvPr>
            <p:ph idx="2" type="ctrTitle"/>
          </p:nvPr>
        </p:nvSpPr>
        <p:spPr>
          <a:xfrm flipH="1">
            <a:off x="2794838" y="2718900"/>
            <a:ext cx="1552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24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51" name="Google Shape;2251;p65"/>
          <p:cNvSpPr txBox="1"/>
          <p:nvPr>
            <p:ph idx="3" type="subTitle"/>
          </p:nvPr>
        </p:nvSpPr>
        <p:spPr>
          <a:xfrm flipH="1">
            <a:off x="2794838" y="3154448"/>
            <a:ext cx="15522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252" name="Google Shape;2252;p65"/>
          <p:cNvSpPr txBox="1"/>
          <p:nvPr>
            <p:ph idx="4" type="ctrTitle"/>
          </p:nvPr>
        </p:nvSpPr>
        <p:spPr>
          <a:xfrm flipH="1">
            <a:off x="4805476" y="2718900"/>
            <a:ext cx="1552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24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53" name="Google Shape;2253;p65"/>
          <p:cNvSpPr txBox="1"/>
          <p:nvPr>
            <p:ph idx="5" type="subTitle"/>
          </p:nvPr>
        </p:nvSpPr>
        <p:spPr>
          <a:xfrm flipH="1">
            <a:off x="4805476" y="3154448"/>
            <a:ext cx="15522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254" name="Google Shape;2254;p65"/>
          <p:cNvSpPr txBox="1"/>
          <p:nvPr>
            <p:ph idx="6" type="ctrTitle"/>
          </p:nvPr>
        </p:nvSpPr>
        <p:spPr>
          <a:xfrm flipH="1">
            <a:off x="742289" y="2718900"/>
            <a:ext cx="1552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2400"/>
              <a:buNone/>
              <a:defRPr sz="18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55" name="Google Shape;2255;p65"/>
          <p:cNvSpPr txBox="1"/>
          <p:nvPr>
            <p:ph idx="7" type="subTitle"/>
          </p:nvPr>
        </p:nvSpPr>
        <p:spPr>
          <a:xfrm flipH="1">
            <a:off x="742313" y="3154448"/>
            <a:ext cx="15522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256" name="Google Shape;2256;p65"/>
          <p:cNvSpPr txBox="1"/>
          <p:nvPr>
            <p:ph idx="8" type="title"/>
          </p:nvPr>
        </p:nvSpPr>
        <p:spPr>
          <a:xfrm>
            <a:off x="700450" y="292625"/>
            <a:ext cx="7730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6">
    <p:spTree>
      <p:nvGrpSpPr>
        <p:cNvPr id="2257" name="Shape 2257"/>
        <p:cNvGrpSpPr/>
        <p:nvPr/>
      </p:nvGrpSpPr>
      <p:grpSpPr>
        <a:xfrm>
          <a:off x="0" y="0"/>
          <a:ext cx="0" cy="0"/>
          <a:chOff x="0" y="0"/>
          <a:chExt cx="0" cy="0"/>
        </a:xfrm>
      </p:grpSpPr>
      <p:sp>
        <p:nvSpPr>
          <p:cNvPr id="2258" name="Google Shape;2258;p66"/>
          <p:cNvSpPr/>
          <p:nvPr/>
        </p:nvSpPr>
        <p:spPr>
          <a:xfrm>
            <a:off x="7811114" y="152714"/>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6"/>
          <p:cNvSpPr/>
          <p:nvPr/>
        </p:nvSpPr>
        <p:spPr>
          <a:xfrm rot="4466242">
            <a:off x="7780316" y="2433132"/>
            <a:ext cx="1256975" cy="1349512"/>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0" name="Google Shape;2260;p66"/>
          <p:cNvGrpSpPr/>
          <p:nvPr/>
        </p:nvGrpSpPr>
        <p:grpSpPr>
          <a:xfrm rot="10800000">
            <a:off x="8018182" y="3115462"/>
            <a:ext cx="1209279" cy="1520965"/>
            <a:chOff x="632000" y="3011150"/>
            <a:chExt cx="212225" cy="266925"/>
          </a:xfrm>
        </p:grpSpPr>
        <p:sp>
          <p:nvSpPr>
            <p:cNvPr id="2261" name="Google Shape;2261;p66"/>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6"/>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6"/>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6"/>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6"/>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6"/>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6"/>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6"/>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6"/>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6"/>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6"/>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6"/>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6"/>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4" name="Google Shape;2274;p66"/>
          <p:cNvSpPr/>
          <p:nvPr/>
        </p:nvSpPr>
        <p:spPr>
          <a:xfrm>
            <a:off x="8165200" y="1062850"/>
            <a:ext cx="395125" cy="270550"/>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6"/>
          <p:cNvSpPr/>
          <p:nvPr/>
        </p:nvSpPr>
        <p:spPr>
          <a:xfrm>
            <a:off x="7868850" y="795800"/>
            <a:ext cx="410375" cy="277450"/>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6"/>
          <p:cNvSpPr txBox="1"/>
          <p:nvPr>
            <p:ph type="ctrTitle"/>
          </p:nvPr>
        </p:nvSpPr>
        <p:spPr>
          <a:xfrm flipH="1">
            <a:off x="2520876" y="3325738"/>
            <a:ext cx="16359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20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77" name="Google Shape;2277;p66"/>
          <p:cNvSpPr txBox="1"/>
          <p:nvPr>
            <p:ph idx="1" type="subTitle"/>
          </p:nvPr>
        </p:nvSpPr>
        <p:spPr>
          <a:xfrm flipH="1">
            <a:off x="2520875" y="3773175"/>
            <a:ext cx="16359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278" name="Google Shape;2278;p66"/>
          <p:cNvSpPr txBox="1"/>
          <p:nvPr>
            <p:ph idx="2" type="ctrTitle"/>
          </p:nvPr>
        </p:nvSpPr>
        <p:spPr>
          <a:xfrm flipH="1">
            <a:off x="2520876" y="1576825"/>
            <a:ext cx="16359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20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79" name="Google Shape;2279;p66"/>
          <p:cNvSpPr txBox="1"/>
          <p:nvPr>
            <p:ph idx="3" type="subTitle"/>
          </p:nvPr>
        </p:nvSpPr>
        <p:spPr>
          <a:xfrm flipH="1">
            <a:off x="2520863" y="2030697"/>
            <a:ext cx="16359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280" name="Google Shape;2280;p66"/>
          <p:cNvSpPr txBox="1"/>
          <p:nvPr>
            <p:ph idx="4" type="ctrTitle"/>
          </p:nvPr>
        </p:nvSpPr>
        <p:spPr>
          <a:xfrm flipH="1">
            <a:off x="867425" y="3325738"/>
            <a:ext cx="16359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20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81" name="Google Shape;2281;p66"/>
          <p:cNvSpPr txBox="1"/>
          <p:nvPr>
            <p:ph idx="5" type="subTitle"/>
          </p:nvPr>
        </p:nvSpPr>
        <p:spPr>
          <a:xfrm flipH="1">
            <a:off x="867425" y="3777197"/>
            <a:ext cx="16359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282" name="Google Shape;2282;p66"/>
          <p:cNvSpPr txBox="1"/>
          <p:nvPr>
            <p:ph idx="6" type="ctrTitle"/>
          </p:nvPr>
        </p:nvSpPr>
        <p:spPr>
          <a:xfrm flipH="1">
            <a:off x="867426" y="1576825"/>
            <a:ext cx="16359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2000">
                <a:solidFill>
                  <a:schemeClr val="accent3"/>
                </a:solidFill>
              </a:defRPr>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p:txBody>
      </p:sp>
      <p:sp>
        <p:nvSpPr>
          <p:cNvPr id="2283" name="Google Shape;2283;p66"/>
          <p:cNvSpPr txBox="1"/>
          <p:nvPr>
            <p:ph idx="7" type="subTitle"/>
          </p:nvPr>
        </p:nvSpPr>
        <p:spPr>
          <a:xfrm flipH="1">
            <a:off x="867413" y="2030697"/>
            <a:ext cx="16359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284" name="Google Shape;2284;p66"/>
          <p:cNvSpPr txBox="1"/>
          <p:nvPr>
            <p:ph idx="8" type="title"/>
          </p:nvPr>
        </p:nvSpPr>
        <p:spPr>
          <a:xfrm>
            <a:off x="713225" y="2926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285" name="Google Shape;2285;p66"/>
          <p:cNvGrpSpPr/>
          <p:nvPr/>
        </p:nvGrpSpPr>
        <p:grpSpPr>
          <a:xfrm flipH="1" rot="-134861">
            <a:off x="-998034" y="2262963"/>
            <a:ext cx="1655261" cy="878276"/>
            <a:chOff x="238125" y="2760550"/>
            <a:chExt cx="528650" cy="280500"/>
          </a:xfrm>
        </p:grpSpPr>
        <p:sp>
          <p:nvSpPr>
            <p:cNvPr id="2286" name="Google Shape;2286;p66"/>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6"/>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8" name="Google Shape;2288;p66"/>
            <p:cNvGrpSpPr/>
            <p:nvPr/>
          </p:nvGrpSpPr>
          <p:grpSpPr>
            <a:xfrm>
              <a:off x="238125" y="2760550"/>
              <a:ext cx="528650" cy="279275"/>
              <a:chOff x="238125" y="2760550"/>
              <a:chExt cx="528650" cy="279275"/>
            </a:xfrm>
          </p:grpSpPr>
          <p:sp>
            <p:nvSpPr>
              <p:cNvPr id="2289" name="Google Shape;2289;p66"/>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6"/>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6"/>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6"/>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3" name="Google Shape;2293;p66"/>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6"/>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6"/>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6">
    <p:spTree>
      <p:nvGrpSpPr>
        <p:cNvPr id="2296" name="Shape 2296"/>
        <p:cNvGrpSpPr/>
        <p:nvPr/>
      </p:nvGrpSpPr>
      <p:grpSpPr>
        <a:xfrm>
          <a:off x="0" y="0"/>
          <a:ext cx="0" cy="0"/>
          <a:chOff x="0" y="0"/>
          <a:chExt cx="0" cy="0"/>
        </a:xfrm>
      </p:grpSpPr>
      <p:sp>
        <p:nvSpPr>
          <p:cNvPr id="2297" name="Google Shape;2297;p67"/>
          <p:cNvSpPr/>
          <p:nvPr/>
        </p:nvSpPr>
        <p:spPr>
          <a:xfrm>
            <a:off x="-500275" y="393400"/>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7"/>
          <p:cNvSpPr/>
          <p:nvPr/>
        </p:nvSpPr>
        <p:spPr>
          <a:xfrm>
            <a:off x="520470" y="918331"/>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7"/>
          <p:cNvSpPr/>
          <p:nvPr/>
        </p:nvSpPr>
        <p:spPr>
          <a:xfrm>
            <a:off x="-156275" y="1024661"/>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7"/>
          <p:cNvSpPr/>
          <p:nvPr/>
        </p:nvSpPr>
        <p:spPr>
          <a:xfrm>
            <a:off x="164121" y="597209"/>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7"/>
          <p:cNvSpPr/>
          <p:nvPr/>
        </p:nvSpPr>
        <p:spPr>
          <a:xfrm>
            <a:off x="382608" y="1348729"/>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7"/>
          <p:cNvSpPr/>
          <p:nvPr/>
        </p:nvSpPr>
        <p:spPr>
          <a:xfrm>
            <a:off x="8528225" y="3837825"/>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3" name="Google Shape;2303;p67"/>
          <p:cNvGrpSpPr/>
          <p:nvPr/>
        </p:nvGrpSpPr>
        <p:grpSpPr>
          <a:xfrm>
            <a:off x="7901459" y="4373498"/>
            <a:ext cx="1185762" cy="629162"/>
            <a:chOff x="238125" y="2760550"/>
            <a:chExt cx="528650" cy="280500"/>
          </a:xfrm>
        </p:grpSpPr>
        <p:sp>
          <p:nvSpPr>
            <p:cNvPr id="2304" name="Google Shape;2304;p67"/>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7"/>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6" name="Google Shape;2306;p67"/>
            <p:cNvGrpSpPr/>
            <p:nvPr/>
          </p:nvGrpSpPr>
          <p:grpSpPr>
            <a:xfrm>
              <a:off x="238125" y="2760550"/>
              <a:ext cx="528650" cy="279275"/>
              <a:chOff x="238125" y="2760550"/>
              <a:chExt cx="528650" cy="279275"/>
            </a:xfrm>
          </p:grpSpPr>
          <p:sp>
            <p:nvSpPr>
              <p:cNvPr id="2307" name="Google Shape;2307;p67"/>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7"/>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7"/>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7"/>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1" name="Google Shape;2311;p67"/>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7"/>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7"/>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4" name="Google Shape;2314;p67"/>
          <p:cNvSpPr txBox="1"/>
          <p:nvPr>
            <p:ph type="ctrTitle"/>
          </p:nvPr>
        </p:nvSpPr>
        <p:spPr>
          <a:xfrm flipH="1">
            <a:off x="939674" y="2811925"/>
            <a:ext cx="22026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2400"/>
              <a:buNone/>
              <a:defRPr sz="1800">
                <a:solidFill>
                  <a:schemeClr val="accent3"/>
                </a:solidFill>
              </a:defRPr>
            </a:lvl1pPr>
            <a:lvl2pPr lvl="1" rtl="0" algn="r">
              <a:spcBef>
                <a:spcPts val="0"/>
              </a:spcBef>
              <a:spcAft>
                <a:spcPts val="0"/>
              </a:spcAft>
              <a:buClr>
                <a:schemeClr val="accent3"/>
              </a:buClr>
              <a:buSzPts val="1800"/>
              <a:buNone/>
              <a:defRPr sz="1800">
                <a:solidFill>
                  <a:schemeClr val="accent3"/>
                </a:solidFill>
              </a:defRPr>
            </a:lvl2pPr>
            <a:lvl3pPr lvl="2" rtl="0" algn="r">
              <a:spcBef>
                <a:spcPts val="0"/>
              </a:spcBef>
              <a:spcAft>
                <a:spcPts val="0"/>
              </a:spcAft>
              <a:buClr>
                <a:schemeClr val="accent3"/>
              </a:buClr>
              <a:buSzPts val="1800"/>
              <a:buNone/>
              <a:defRPr sz="1800">
                <a:solidFill>
                  <a:schemeClr val="accent3"/>
                </a:solidFill>
              </a:defRPr>
            </a:lvl3pPr>
            <a:lvl4pPr lvl="3" rtl="0" algn="r">
              <a:spcBef>
                <a:spcPts val="0"/>
              </a:spcBef>
              <a:spcAft>
                <a:spcPts val="0"/>
              </a:spcAft>
              <a:buClr>
                <a:schemeClr val="accent3"/>
              </a:buClr>
              <a:buSzPts val="1800"/>
              <a:buNone/>
              <a:defRPr sz="1800">
                <a:solidFill>
                  <a:schemeClr val="accent3"/>
                </a:solidFill>
              </a:defRPr>
            </a:lvl4pPr>
            <a:lvl5pPr lvl="4" rtl="0" algn="r">
              <a:spcBef>
                <a:spcPts val="0"/>
              </a:spcBef>
              <a:spcAft>
                <a:spcPts val="0"/>
              </a:spcAft>
              <a:buClr>
                <a:schemeClr val="accent3"/>
              </a:buClr>
              <a:buSzPts val="1800"/>
              <a:buNone/>
              <a:defRPr sz="1800">
                <a:solidFill>
                  <a:schemeClr val="accent3"/>
                </a:solidFill>
              </a:defRPr>
            </a:lvl5pPr>
            <a:lvl6pPr lvl="5" rtl="0" algn="r">
              <a:spcBef>
                <a:spcPts val="0"/>
              </a:spcBef>
              <a:spcAft>
                <a:spcPts val="0"/>
              </a:spcAft>
              <a:buClr>
                <a:schemeClr val="accent3"/>
              </a:buClr>
              <a:buSzPts val="1800"/>
              <a:buNone/>
              <a:defRPr sz="1800">
                <a:solidFill>
                  <a:schemeClr val="accent3"/>
                </a:solidFill>
              </a:defRPr>
            </a:lvl6pPr>
            <a:lvl7pPr lvl="6" rtl="0" algn="r">
              <a:spcBef>
                <a:spcPts val="0"/>
              </a:spcBef>
              <a:spcAft>
                <a:spcPts val="0"/>
              </a:spcAft>
              <a:buClr>
                <a:schemeClr val="accent3"/>
              </a:buClr>
              <a:buSzPts val="1800"/>
              <a:buNone/>
              <a:defRPr sz="1800">
                <a:solidFill>
                  <a:schemeClr val="accent3"/>
                </a:solidFill>
              </a:defRPr>
            </a:lvl7pPr>
            <a:lvl8pPr lvl="7" rtl="0" algn="r">
              <a:spcBef>
                <a:spcPts val="0"/>
              </a:spcBef>
              <a:spcAft>
                <a:spcPts val="0"/>
              </a:spcAft>
              <a:buClr>
                <a:schemeClr val="accent3"/>
              </a:buClr>
              <a:buSzPts val="1800"/>
              <a:buNone/>
              <a:defRPr sz="1800">
                <a:solidFill>
                  <a:schemeClr val="accent3"/>
                </a:solidFill>
              </a:defRPr>
            </a:lvl8pPr>
            <a:lvl9pPr lvl="8" rtl="0" algn="r">
              <a:spcBef>
                <a:spcPts val="0"/>
              </a:spcBef>
              <a:spcAft>
                <a:spcPts val="0"/>
              </a:spcAft>
              <a:buClr>
                <a:schemeClr val="accent3"/>
              </a:buClr>
              <a:buSzPts val="1800"/>
              <a:buNone/>
              <a:defRPr sz="1800">
                <a:solidFill>
                  <a:schemeClr val="accent3"/>
                </a:solidFill>
              </a:defRPr>
            </a:lvl9pPr>
          </a:lstStyle>
          <a:p/>
        </p:txBody>
      </p:sp>
      <p:sp>
        <p:nvSpPr>
          <p:cNvPr id="2315" name="Google Shape;2315;p67"/>
          <p:cNvSpPr txBox="1"/>
          <p:nvPr>
            <p:ph idx="1" type="subTitle"/>
          </p:nvPr>
        </p:nvSpPr>
        <p:spPr>
          <a:xfrm flipH="1">
            <a:off x="939678" y="3230650"/>
            <a:ext cx="2202600" cy="87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gn="r">
              <a:lnSpc>
                <a:spcPct val="100000"/>
              </a:lnSpc>
              <a:spcBef>
                <a:spcPts val="0"/>
              </a:spcBef>
              <a:spcAft>
                <a:spcPts val="0"/>
              </a:spcAft>
              <a:buSzPts val="1200"/>
              <a:buNone/>
              <a:defRPr sz="1200"/>
            </a:lvl2pPr>
            <a:lvl3pPr lvl="2" rtl="0" algn="r">
              <a:lnSpc>
                <a:spcPct val="100000"/>
              </a:lnSpc>
              <a:spcBef>
                <a:spcPts val="0"/>
              </a:spcBef>
              <a:spcAft>
                <a:spcPts val="0"/>
              </a:spcAft>
              <a:buSzPts val="1200"/>
              <a:buNone/>
              <a:defRPr sz="1200"/>
            </a:lvl3pPr>
            <a:lvl4pPr lvl="3" rtl="0" algn="r">
              <a:lnSpc>
                <a:spcPct val="100000"/>
              </a:lnSpc>
              <a:spcBef>
                <a:spcPts val="0"/>
              </a:spcBef>
              <a:spcAft>
                <a:spcPts val="0"/>
              </a:spcAft>
              <a:buSzPts val="1200"/>
              <a:buNone/>
              <a:defRPr sz="1200"/>
            </a:lvl4pPr>
            <a:lvl5pPr lvl="4" rtl="0" algn="r">
              <a:lnSpc>
                <a:spcPct val="100000"/>
              </a:lnSpc>
              <a:spcBef>
                <a:spcPts val="0"/>
              </a:spcBef>
              <a:spcAft>
                <a:spcPts val="0"/>
              </a:spcAft>
              <a:buSzPts val="1200"/>
              <a:buNone/>
              <a:defRPr sz="1200"/>
            </a:lvl5pPr>
            <a:lvl6pPr lvl="5" rtl="0" algn="r">
              <a:lnSpc>
                <a:spcPct val="100000"/>
              </a:lnSpc>
              <a:spcBef>
                <a:spcPts val="0"/>
              </a:spcBef>
              <a:spcAft>
                <a:spcPts val="0"/>
              </a:spcAft>
              <a:buSzPts val="1200"/>
              <a:buNone/>
              <a:defRPr sz="1200"/>
            </a:lvl6pPr>
            <a:lvl7pPr lvl="6" rtl="0" algn="r">
              <a:lnSpc>
                <a:spcPct val="100000"/>
              </a:lnSpc>
              <a:spcBef>
                <a:spcPts val="0"/>
              </a:spcBef>
              <a:spcAft>
                <a:spcPts val="0"/>
              </a:spcAft>
              <a:buSzPts val="1200"/>
              <a:buNone/>
              <a:defRPr sz="1200"/>
            </a:lvl7pPr>
            <a:lvl8pPr lvl="7" rtl="0" algn="r">
              <a:lnSpc>
                <a:spcPct val="100000"/>
              </a:lnSpc>
              <a:spcBef>
                <a:spcPts val="0"/>
              </a:spcBef>
              <a:spcAft>
                <a:spcPts val="0"/>
              </a:spcAft>
              <a:buSzPts val="1200"/>
              <a:buNone/>
              <a:defRPr sz="1200"/>
            </a:lvl8pPr>
            <a:lvl9pPr lvl="8" rtl="0" algn="r">
              <a:lnSpc>
                <a:spcPct val="100000"/>
              </a:lnSpc>
              <a:spcBef>
                <a:spcPts val="0"/>
              </a:spcBef>
              <a:spcAft>
                <a:spcPts val="0"/>
              </a:spcAft>
              <a:buSzPts val="1200"/>
              <a:buNone/>
              <a:defRPr sz="1200"/>
            </a:lvl9pPr>
          </a:lstStyle>
          <a:p/>
        </p:txBody>
      </p:sp>
      <p:sp>
        <p:nvSpPr>
          <p:cNvPr id="2316" name="Google Shape;2316;p67"/>
          <p:cNvSpPr txBox="1"/>
          <p:nvPr>
            <p:ph idx="2" type="ctrTitle"/>
          </p:nvPr>
        </p:nvSpPr>
        <p:spPr>
          <a:xfrm flipH="1">
            <a:off x="6001750" y="2811925"/>
            <a:ext cx="2202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2317" name="Google Shape;2317;p67"/>
          <p:cNvSpPr txBox="1"/>
          <p:nvPr>
            <p:ph idx="3" type="subTitle"/>
          </p:nvPr>
        </p:nvSpPr>
        <p:spPr>
          <a:xfrm flipH="1">
            <a:off x="6001777" y="3230650"/>
            <a:ext cx="22026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2318" name="Google Shape;2318;p67"/>
          <p:cNvSpPr txBox="1"/>
          <p:nvPr>
            <p:ph idx="4" type="ctrTitle"/>
          </p:nvPr>
        </p:nvSpPr>
        <p:spPr>
          <a:xfrm flipH="1">
            <a:off x="939650" y="1464900"/>
            <a:ext cx="22026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2400"/>
              <a:buNone/>
              <a:defRPr sz="1800">
                <a:solidFill>
                  <a:schemeClr val="accent3"/>
                </a:solidFill>
              </a:defRPr>
            </a:lvl1pPr>
            <a:lvl2pPr lvl="1" rtl="0" algn="r">
              <a:spcBef>
                <a:spcPts val="0"/>
              </a:spcBef>
              <a:spcAft>
                <a:spcPts val="0"/>
              </a:spcAft>
              <a:buClr>
                <a:schemeClr val="accent3"/>
              </a:buClr>
              <a:buSzPts val="1800"/>
              <a:buNone/>
              <a:defRPr sz="1800">
                <a:solidFill>
                  <a:schemeClr val="accent3"/>
                </a:solidFill>
              </a:defRPr>
            </a:lvl2pPr>
            <a:lvl3pPr lvl="2" rtl="0" algn="r">
              <a:spcBef>
                <a:spcPts val="0"/>
              </a:spcBef>
              <a:spcAft>
                <a:spcPts val="0"/>
              </a:spcAft>
              <a:buClr>
                <a:schemeClr val="accent3"/>
              </a:buClr>
              <a:buSzPts val="1800"/>
              <a:buNone/>
              <a:defRPr sz="1800">
                <a:solidFill>
                  <a:schemeClr val="accent3"/>
                </a:solidFill>
              </a:defRPr>
            </a:lvl3pPr>
            <a:lvl4pPr lvl="3" rtl="0" algn="r">
              <a:spcBef>
                <a:spcPts val="0"/>
              </a:spcBef>
              <a:spcAft>
                <a:spcPts val="0"/>
              </a:spcAft>
              <a:buClr>
                <a:schemeClr val="accent3"/>
              </a:buClr>
              <a:buSzPts val="1800"/>
              <a:buNone/>
              <a:defRPr sz="1800">
                <a:solidFill>
                  <a:schemeClr val="accent3"/>
                </a:solidFill>
              </a:defRPr>
            </a:lvl4pPr>
            <a:lvl5pPr lvl="4" rtl="0" algn="r">
              <a:spcBef>
                <a:spcPts val="0"/>
              </a:spcBef>
              <a:spcAft>
                <a:spcPts val="0"/>
              </a:spcAft>
              <a:buClr>
                <a:schemeClr val="accent3"/>
              </a:buClr>
              <a:buSzPts val="1800"/>
              <a:buNone/>
              <a:defRPr sz="1800">
                <a:solidFill>
                  <a:schemeClr val="accent3"/>
                </a:solidFill>
              </a:defRPr>
            </a:lvl5pPr>
            <a:lvl6pPr lvl="5" rtl="0" algn="r">
              <a:spcBef>
                <a:spcPts val="0"/>
              </a:spcBef>
              <a:spcAft>
                <a:spcPts val="0"/>
              </a:spcAft>
              <a:buClr>
                <a:schemeClr val="accent3"/>
              </a:buClr>
              <a:buSzPts val="1800"/>
              <a:buNone/>
              <a:defRPr sz="1800">
                <a:solidFill>
                  <a:schemeClr val="accent3"/>
                </a:solidFill>
              </a:defRPr>
            </a:lvl6pPr>
            <a:lvl7pPr lvl="6" rtl="0" algn="r">
              <a:spcBef>
                <a:spcPts val="0"/>
              </a:spcBef>
              <a:spcAft>
                <a:spcPts val="0"/>
              </a:spcAft>
              <a:buClr>
                <a:schemeClr val="accent3"/>
              </a:buClr>
              <a:buSzPts val="1800"/>
              <a:buNone/>
              <a:defRPr sz="1800">
                <a:solidFill>
                  <a:schemeClr val="accent3"/>
                </a:solidFill>
              </a:defRPr>
            </a:lvl7pPr>
            <a:lvl8pPr lvl="7" rtl="0" algn="r">
              <a:spcBef>
                <a:spcPts val="0"/>
              </a:spcBef>
              <a:spcAft>
                <a:spcPts val="0"/>
              </a:spcAft>
              <a:buClr>
                <a:schemeClr val="accent3"/>
              </a:buClr>
              <a:buSzPts val="1800"/>
              <a:buNone/>
              <a:defRPr sz="1800">
                <a:solidFill>
                  <a:schemeClr val="accent3"/>
                </a:solidFill>
              </a:defRPr>
            </a:lvl8pPr>
            <a:lvl9pPr lvl="8" rtl="0" algn="r">
              <a:spcBef>
                <a:spcPts val="0"/>
              </a:spcBef>
              <a:spcAft>
                <a:spcPts val="0"/>
              </a:spcAft>
              <a:buClr>
                <a:schemeClr val="accent3"/>
              </a:buClr>
              <a:buSzPts val="1800"/>
              <a:buNone/>
              <a:defRPr sz="1800">
                <a:solidFill>
                  <a:schemeClr val="accent3"/>
                </a:solidFill>
              </a:defRPr>
            </a:lvl9pPr>
          </a:lstStyle>
          <a:p/>
        </p:txBody>
      </p:sp>
      <p:sp>
        <p:nvSpPr>
          <p:cNvPr id="2319" name="Google Shape;2319;p67"/>
          <p:cNvSpPr txBox="1"/>
          <p:nvPr>
            <p:ph idx="5" type="subTitle"/>
          </p:nvPr>
        </p:nvSpPr>
        <p:spPr>
          <a:xfrm flipH="1">
            <a:off x="939676" y="1883625"/>
            <a:ext cx="2202600" cy="87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gn="r">
              <a:lnSpc>
                <a:spcPct val="100000"/>
              </a:lnSpc>
              <a:spcBef>
                <a:spcPts val="0"/>
              </a:spcBef>
              <a:spcAft>
                <a:spcPts val="0"/>
              </a:spcAft>
              <a:buSzPts val="1200"/>
              <a:buNone/>
              <a:defRPr sz="1200"/>
            </a:lvl2pPr>
            <a:lvl3pPr lvl="2" rtl="0" algn="r">
              <a:lnSpc>
                <a:spcPct val="100000"/>
              </a:lnSpc>
              <a:spcBef>
                <a:spcPts val="0"/>
              </a:spcBef>
              <a:spcAft>
                <a:spcPts val="0"/>
              </a:spcAft>
              <a:buSzPts val="1200"/>
              <a:buNone/>
              <a:defRPr sz="1200"/>
            </a:lvl3pPr>
            <a:lvl4pPr lvl="3" rtl="0" algn="r">
              <a:lnSpc>
                <a:spcPct val="100000"/>
              </a:lnSpc>
              <a:spcBef>
                <a:spcPts val="0"/>
              </a:spcBef>
              <a:spcAft>
                <a:spcPts val="0"/>
              </a:spcAft>
              <a:buSzPts val="1200"/>
              <a:buNone/>
              <a:defRPr sz="1200"/>
            </a:lvl4pPr>
            <a:lvl5pPr lvl="4" rtl="0" algn="r">
              <a:lnSpc>
                <a:spcPct val="100000"/>
              </a:lnSpc>
              <a:spcBef>
                <a:spcPts val="0"/>
              </a:spcBef>
              <a:spcAft>
                <a:spcPts val="0"/>
              </a:spcAft>
              <a:buSzPts val="1200"/>
              <a:buNone/>
              <a:defRPr sz="1200"/>
            </a:lvl5pPr>
            <a:lvl6pPr lvl="5" rtl="0" algn="r">
              <a:lnSpc>
                <a:spcPct val="100000"/>
              </a:lnSpc>
              <a:spcBef>
                <a:spcPts val="0"/>
              </a:spcBef>
              <a:spcAft>
                <a:spcPts val="0"/>
              </a:spcAft>
              <a:buSzPts val="1200"/>
              <a:buNone/>
              <a:defRPr sz="1200"/>
            </a:lvl6pPr>
            <a:lvl7pPr lvl="6" rtl="0" algn="r">
              <a:lnSpc>
                <a:spcPct val="100000"/>
              </a:lnSpc>
              <a:spcBef>
                <a:spcPts val="0"/>
              </a:spcBef>
              <a:spcAft>
                <a:spcPts val="0"/>
              </a:spcAft>
              <a:buSzPts val="1200"/>
              <a:buNone/>
              <a:defRPr sz="1200"/>
            </a:lvl7pPr>
            <a:lvl8pPr lvl="7" rtl="0" algn="r">
              <a:lnSpc>
                <a:spcPct val="100000"/>
              </a:lnSpc>
              <a:spcBef>
                <a:spcPts val="0"/>
              </a:spcBef>
              <a:spcAft>
                <a:spcPts val="0"/>
              </a:spcAft>
              <a:buSzPts val="1200"/>
              <a:buNone/>
              <a:defRPr sz="1200"/>
            </a:lvl8pPr>
            <a:lvl9pPr lvl="8" rtl="0" algn="r">
              <a:lnSpc>
                <a:spcPct val="100000"/>
              </a:lnSpc>
              <a:spcBef>
                <a:spcPts val="0"/>
              </a:spcBef>
              <a:spcAft>
                <a:spcPts val="0"/>
              </a:spcAft>
              <a:buSzPts val="1200"/>
              <a:buNone/>
              <a:defRPr sz="1200"/>
            </a:lvl9pPr>
          </a:lstStyle>
          <a:p/>
        </p:txBody>
      </p:sp>
      <p:sp>
        <p:nvSpPr>
          <p:cNvPr id="2320" name="Google Shape;2320;p67"/>
          <p:cNvSpPr txBox="1"/>
          <p:nvPr>
            <p:ph idx="6" type="ctrTitle"/>
          </p:nvPr>
        </p:nvSpPr>
        <p:spPr>
          <a:xfrm flipH="1">
            <a:off x="6001726" y="1464900"/>
            <a:ext cx="2202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2321" name="Google Shape;2321;p67"/>
          <p:cNvSpPr txBox="1"/>
          <p:nvPr>
            <p:ph idx="7" type="subTitle"/>
          </p:nvPr>
        </p:nvSpPr>
        <p:spPr>
          <a:xfrm flipH="1">
            <a:off x="6001852" y="1883625"/>
            <a:ext cx="22026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2322" name="Google Shape;2322;p67"/>
          <p:cNvSpPr txBox="1"/>
          <p:nvPr>
            <p:ph idx="8"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17">
    <p:spTree>
      <p:nvGrpSpPr>
        <p:cNvPr id="2323" name="Shape 2323"/>
        <p:cNvGrpSpPr/>
        <p:nvPr/>
      </p:nvGrpSpPr>
      <p:grpSpPr>
        <a:xfrm>
          <a:off x="0" y="0"/>
          <a:ext cx="0" cy="0"/>
          <a:chOff x="0" y="0"/>
          <a:chExt cx="0" cy="0"/>
        </a:xfrm>
      </p:grpSpPr>
      <p:sp>
        <p:nvSpPr>
          <p:cNvPr id="2324" name="Google Shape;2324;p68"/>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8"/>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8"/>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8"/>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8"/>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9" name="Google Shape;2329;p68"/>
          <p:cNvGrpSpPr/>
          <p:nvPr/>
        </p:nvGrpSpPr>
        <p:grpSpPr>
          <a:xfrm>
            <a:off x="-222358" y="1017295"/>
            <a:ext cx="572923" cy="720591"/>
            <a:chOff x="632000" y="3011150"/>
            <a:chExt cx="212225" cy="266925"/>
          </a:xfrm>
        </p:grpSpPr>
        <p:sp>
          <p:nvSpPr>
            <p:cNvPr id="2330" name="Google Shape;2330;p6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8"/>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 name="Google Shape;2343;p68"/>
          <p:cNvGrpSpPr/>
          <p:nvPr/>
        </p:nvGrpSpPr>
        <p:grpSpPr>
          <a:xfrm>
            <a:off x="-191589" y="332562"/>
            <a:ext cx="1104456" cy="586021"/>
            <a:chOff x="238125" y="2760550"/>
            <a:chExt cx="528650" cy="280500"/>
          </a:xfrm>
        </p:grpSpPr>
        <p:sp>
          <p:nvSpPr>
            <p:cNvPr id="2344" name="Google Shape;2344;p68"/>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8"/>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6" name="Google Shape;2346;p68"/>
            <p:cNvGrpSpPr/>
            <p:nvPr/>
          </p:nvGrpSpPr>
          <p:grpSpPr>
            <a:xfrm>
              <a:off x="238125" y="2760550"/>
              <a:ext cx="528650" cy="279275"/>
              <a:chOff x="238125" y="2760550"/>
              <a:chExt cx="528650" cy="279275"/>
            </a:xfrm>
          </p:grpSpPr>
          <p:sp>
            <p:nvSpPr>
              <p:cNvPr id="2347" name="Google Shape;2347;p68"/>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8"/>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8"/>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8"/>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1" name="Google Shape;2351;p68"/>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8"/>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3" name="Google Shape;2353;p68"/>
          <p:cNvSpPr txBox="1"/>
          <p:nvPr>
            <p:ph type="ctrTitle"/>
          </p:nvPr>
        </p:nvSpPr>
        <p:spPr>
          <a:xfrm flipH="1">
            <a:off x="1745898" y="2722425"/>
            <a:ext cx="2041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2354" name="Google Shape;2354;p68"/>
          <p:cNvSpPr txBox="1"/>
          <p:nvPr>
            <p:ph idx="1" type="subTitle"/>
          </p:nvPr>
        </p:nvSpPr>
        <p:spPr>
          <a:xfrm flipH="1">
            <a:off x="1745902" y="3278975"/>
            <a:ext cx="20415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2355" name="Google Shape;2355;p68"/>
          <p:cNvSpPr txBox="1"/>
          <p:nvPr>
            <p:ph idx="2" type="ctrTitle"/>
          </p:nvPr>
        </p:nvSpPr>
        <p:spPr>
          <a:xfrm flipH="1">
            <a:off x="6192125" y="2722425"/>
            <a:ext cx="2041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2356" name="Google Shape;2356;p68"/>
          <p:cNvSpPr txBox="1"/>
          <p:nvPr>
            <p:ph idx="3" type="subTitle"/>
          </p:nvPr>
        </p:nvSpPr>
        <p:spPr>
          <a:xfrm flipH="1">
            <a:off x="6192126" y="3264450"/>
            <a:ext cx="20415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2357" name="Google Shape;2357;p68"/>
          <p:cNvSpPr txBox="1"/>
          <p:nvPr>
            <p:ph idx="4" type="ctrTitle"/>
          </p:nvPr>
        </p:nvSpPr>
        <p:spPr>
          <a:xfrm flipH="1">
            <a:off x="1745900" y="1383375"/>
            <a:ext cx="2041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2358" name="Google Shape;2358;p68"/>
          <p:cNvSpPr txBox="1"/>
          <p:nvPr>
            <p:ph idx="5" type="subTitle"/>
          </p:nvPr>
        </p:nvSpPr>
        <p:spPr>
          <a:xfrm flipH="1">
            <a:off x="1745900" y="1943625"/>
            <a:ext cx="20415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2359" name="Google Shape;2359;p68"/>
          <p:cNvSpPr txBox="1"/>
          <p:nvPr>
            <p:ph idx="6" type="ctrTitle"/>
          </p:nvPr>
        </p:nvSpPr>
        <p:spPr>
          <a:xfrm flipH="1">
            <a:off x="6192200" y="1376100"/>
            <a:ext cx="2041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p:txBody>
      </p:sp>
      <p:sp>
        <p:nvSpPr>
          <p:cNvPr id="2360" name="Google Shape;2360;p68"/>
          <p:cNvSpPr txBox="1"/>
          <p:nvPr>
            <p:ph idx="7" type="subTitle"/>
          </p:nvPr>
        </p:nvSpPr>
        <p:spPr>
          <a:xfrm flipH="1">
            <a:off x="6192126" y="1943625"/>
            <a:ext cx="20415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2361" name="Google Shape;2361;p68"/>
          <p:cNvSpPr txBox="1"/>
          <p:nvPr>
            <p:ph idx="8" type="title"/>
          </p:nvPr>
        </p:nvSpPr>
        <p:spPr>
          <a:xfrm>
            <a:off x="713225" y="2926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
    <p:spTree>
      <p:nvGrpSpPr>
        <p:cNvPr id="2362" name="Shape 2362"/>
        <p:cNvGrpSpPr/>
        <p:nvPr/>
      </p:nvGrpSpPr>
      <p:grpSpPr>
        <a:xfrm>
          <a:off x="0" y="0"/>
          <a:ext cx="0" cy="0"/>
          <a:chOff x="0" y="0"/>
          <a:chExt cx="0" cy="0"/>
        </a:xfrm>
      </p:grpSpPr>
      <p:sp>
        <p:nvSpPr>
          <p:cNvPr id="2363" name="Google Shape;2363;p69"/>
          <p:cNvSpPr/>
          <p:nvPr/>
        </p:nvSpPr>
        <p:spPr>
          <a:xfrm>
            <a:off x="-223410" y="4560500"/>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4" name="Google Shape;2364;p69"/>
          <p:cNvGrpSpPr/>
          <p:nvPr/>
        </p:nvGrpSpPr>
        <p:grpSpPr>
          <a:xfrm rot="2339736">
            <a:off x="-212865" y="3785720"/>
            <a:ext cx="1655274" cy="878283"/>
            <a:chOff x="238125" y="2760550"/>
            <a:chExt cx="528650" cy="280500"/>
          </a:xfrm>
        </p:grpSpPr>
        <p:sp>
          <p:nvSpPr>
            <p:cNvPr id="2365" name="Google Shape;2365;p69"/>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9"/>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7" name="Google Shape;2367;p69"/>
            <p:cNvGrpSpPr/>
            <p:nvPr/>
          </p:nvGrpSpPr>
          <p:grpSpPr>
            <a:xfrm>
              <a:off x="238125" y="2760550"/>
              <a:ext cx="528650" cy="279275"/>
              <a:chOff x="238125" y="2760550"/>
              <a:chExt cx="528650" cy="279275"/>
            </a:xfrm>
          </p:grpSpPr>
          <p:sp>
            <p:nvSpPr>
              <p:cNvPr id="2368" name="Google Shape;2368;p69"/>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9"/>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9"/>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2" name="Google Shape;2372;p69"/>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5" name="Google Shape;2375;p69"/>
          <p:cNvSpPr/>
          <p:nvPr/>
        </p:nvSpPr>
        <p:spPr>
          <a:xfrm flipH="1" rot="2180355">
            <a:off x="7982301" y="3900276"/>
            <a:ext cx="1444399" cy="1550690"/>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9"/>
          <p:cNvSpPr/>
          <p:nvPr/>
        </p:nvSpPr>
        <p:spPr>
          <a:xfrm flipH="1" rot="2180269">
            <a:off x="7342427" y="3965485"/>
            <a:ext cx="688432" cy="47139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flipH="1" rot="2180269">
            <a:off x="8112993" y="4694261"/>
            <a:ext cx="619393" cy="43881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flipH="1" rot="2180269">
            <a:off x="8006513" y="3887597"/>
            <a:ext cx="715003" cy="483422"/>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flipH="1" rot="2180269">
            <a:off x="7096128" y="4573837"/>
            <a:ext cx="694835" cy="579035"/>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txBox="1"/>
          <p:nvPr>
            <p:ph type="title"/>
          </p:nvPr>
        </p:nvSpPr>
        <p:spPr>
          <a:xfrm>
            <a:off x="4661975" y="1162675"/>
            <a:ext cx="3683400" cy="1426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solidFill>
                  <a:schemeClr val="accent1"/>
                </a:solidFill>
                <a:latin typeface="Lemonada Medium"/>
                <a:ea typeface="Lemonada Medium"/>
                <a:cs typeface="Lemonada Medium"/>
                <a:sym typeface="Lemonada Medium"/>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381" name="Google Shape;2381;p69"/>
          <p:cNvSpPr txBox="1"/>
          <p:nvPr>
            <p:ph idx="1" type="body"/>
          </p:nvPr>
        </p:nvSpPr>
        <p:spPr>
          <a:xfrm>
            <a:off x="4662000" y="2559025"/>
            <a:ext cx="3683400" cy="755700"/>
          </a:xfrm>
          <a:prstGeom prst="rect">
            <a:avLst/>
          </a:prstGeom>
        </p:spPr>
        <p:txBody>
          <a:bodyPr anchorCtr="0" anchor="t" bIns="91425" lIns="91425" spcFirstLastPara="1" rIns="91425" wrap="square" tIns="91425">
            <a:noAutofit/>
          </a:bodyPr>
          <a:lstStyle>
            <a:lvl1pPr indent="-304800" lvl="0" marL="457200" rtl="0" algn="r">
              <a:lnSpc>
                <a:spcPct val="100000"/>
              </a:lnSpc>
              <a:spcBef>
                <a:spcPts val="0"/>
              </a:spcBef>
              <a:spcAft>
                <a:spcPts val="0"/>
              </a:spcAft>
              <a:buSzPts val="1200"/>
              <a:buChar char="●"/>
              <a:defRPr sz="1400"/>
            </a:lvl1pPr>
            <a:lvl2pPr indent="-304800" lvl="1" marL="914400" rtl="0" algn="r">
              <a:spcBef>
                <a:spcPts val="0"/>
              </a:spcBef>
              <a:spcAft>
                <a:spcPts val="0"/>
              </a:spcAft>
              <a:buSzPts val="1200"/>
              <a:buChar char="○"/>
              <a:defRPr sz="1200"/>
            </a:lvl2pPr>
            <a:lvl3pPr indent="-304800" lvl="2" marL="1371600" rtl="0" algn="r">
              <a:spcBef>
                <a:spcPts val="1600"/>
              </a:spcBef>
              <a:spcAft>
                <a:spcPts val="0"/>
              </a:spcAft>
              <a:buSzPts val="1200"/>
              <a:buChar char="■"/>
              <a:defRPr sz="1200"/>
            </a:lvl3pPr>
            <a:lvl4pPr indent="-304800" lvl="3" marL="1828800" rtl="0" algn="r">
              <a:spcBef>
                <a:spcPts val="1600"/>
              </a:spcBef>
              <a:spcAft>
                <a:spcPts val="0"/>
              </a:spcAft>
              <a:buSzPts val="1200"/>
              <a:buChar char="●"/>
              <a:defRPr sz="1200"/>
            </a:lvl4pPr>
            <a:lvl5pPr indent="-304800" lvl="4" marL="2286000" rtl="0" algn="r">
              <a:spcBef>
                <a:spcPts val="1600"/>
              </a:spcBef>
              <a:spcAft>
                <a:spcPts val="0"/>
              </a:spcAft>
              <a:buSzPts val="1200"/>
              <a:buChar char="○"/>
              <a:defRPr sz="1200"/>
            </a:lvl5pPr>
            <a:lvl6pPr indent="-304800" lvl="5" marL="2743200" rtl="0" algn="r">
              <a:spcBef>
                <a:spcPts val="1600"/>
              </a:spcBef>
              <a:spcAft>
                <a:spcPts val="0"/>
              </a:spcAft>
              <a:buSzPts val="1200"/>
              <a:buChar char="■"/>
              <a:defRPr sz="1200"/>
            </a:lvl6pPr>
            <a:lvl7pPr indent="-304800" lvl="6" marL="3200400" rtl="0" algn="r">
              <a:spcBef>
                <a:spcPts val="1600"/>
              </a:spcBef>
              <a:spcAft>
                <a:spcPts val="0"/>
              </a:spcAft>
              <a:buSzPts val="1200"/>
              <a:buChar char="●"/>
              <a:defRPr sz="1200"/>
            </a:lvl7pPr>
            <a:lvl8pPr indent="-304800" lvl="7" marL="3657600" rtl="0" algn="r">
              <a:spcBef>
                <a:spcPts val="1600"/>
              </a:spcBef>
              <a:spcAft>
                <a:spcPts val="0"/>
              </a:spcAft>
              <a:buSzPts val="1200"/>
              <a:buChar char="○"/>
              <a:defRPr sz="1200"/>
            </a:lvl8pPr>
            <a:lvl9pPr indent="-304800" lvl="8" marL="4114800" rtl="0" algn="r">
              <a:spcBef>
                <a:spcPts val="1600"/>
              </a:spcBef>
              <a:spcAft>
                <a:spcPts val="1600"/>
              </a:spcAft>
              <a:buSzPts val="1200"/>
              <a:buChar char="■"/>
              <a:defRPr sz="1200"/>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5">
    <p:spTree>
      <p:nvGrpSpPr>
        <p:cNvPr id="2382" name="Shape 2382"/>
        <p:cNvGrpSpPr/>
        <p:nvPr/>
      </p:nvGrpSpPr>
      <p:grpSpPr>
        <a:xfrm>
          <a:off x="0" y="0"/>
          <a:ext cx="0" cy="0"/>
          <a:chOff x="0" y="0"/>
          <a:chExt cx="0" cy="0"/>
        </a:xfrm>
      </p:grpSpPr>
      <p:sp>
        <p:nvSpPr>
          <p:cNvPr id="2383" name="Google Shape;2383;p70"/>
          <p:cNvSpPr txBox="1"/>
          <p:nvPr>
            <p:ph type="title"/>
          </p:nvPr>
        </p:nvSpPr>
        <p:spPr>
          <a:xfrm>
            <a:off x="713225" y="282900"/>
            <a:ext cx="7717500" cy="634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accent1"/>
                </a:solidFill>
                <a:latin typeface="Lemonada Medium"/>
                <a:ea typeface="Lemonada Medium"/>
                <a:cs typeface="Lemonada Medium"/>
                <a:sym typeface="Lemonada Medium"/>
              </a:defRPr>
            </a:lvl1pPr>
            <a:lvl2pPr lvl="1" rtl="0" algn="ctr">
              <a:spcBef>
                <a:spcPts val="0"/>
              </a:spcBef>
              <a:spcAft>
                <a:spcPts val="0"/>
              </a:spcAft>
              <a:buNone/>
              <a:defRPr sz="3000">
                <a:solidFill>
                  <a:schemeClr val="accent1"/>
                </a:solidFill>
                <a:latin typeface="Lemonada Medium"/>
                <a:ea typeface="Lemonada Medium"/>
                <a:cs typeface="Lemonada Medium"/>
                <a:sym typeface="Lemonada Medium"/>
              </a:defRPr>
            </a:lvl2pPr>
            <a:lvl3pPr lvl="2" rtl="0" algn="ctr">
              <a:spcBef>
                <a:spcPts val="0"/>
              </a:spcBef>
              <a:spcAft>
                <a:spcPts val="0"/>
              </a:spcAft>
              <a:buNone/>
              <a:defRPr sz="3000">
                <a:solidFill>
                  <a:schemeClr val="accent1"/>
                </a:solidFill>
                <a:latin typeface="Lemonada Medium"/>
                <a:ea typeface="Lemonada Medium"/>
                <a:cs typeface="Lemonada Medium"/>
                <a:sym typeface="Lemonada Medium"/>
              </a:defRPr>
            </a:lvl3pPr>
            <a:lvl4pPr lvl="3" rtl="0" algn="ctr">
              <a:spcBef>
                <a:spcPts val="0"/>
              </a:spcBef>
              <a:spcAft>
                <a:spcPts val="0"/>
              </a:spcAft>
              <a:buNone/>
              <a:defRPr sz="3000">
                <a:solidFill>
                  <a:schemeClr val="accent1"/>
                </a:solidFill>
                <a:latin typeface="Lemonada Medium"/>
                <a:ea typeface="Lemonada Medium"/>
                <a:cs typeface="Lemonada Medium"/>
                <a:sym typeface="Lemonada Medium"/>
              </a:defRPr>
            </a:lvl4pPr>
            <a:lvl5pPr lvl="4" rtl="0" algn="ctr">
              <a:spcBef>
                <a:spcPts val="0"/>
              </a:spcBef>
              <a:spcAft>
                <a:spcPts val="0"/>
              </a:spcAft>
              <a:buNone/>
              <a:defRPr sz="3000">
                <a:solidFill>
                  <a:schemeClr val="accent1"/>
                </a:solidFill>
                <a:latin typeface="Lemonada Medium"/>
                <a:ea typeface="Lemonada Medium"/>
                <a:cs typeface="Lemonada Medium"/>
                <a:sym typeface="Lemonada Medium"/>
              </a:defRPr>
            </a:lvl5pPr>
            <a:lvl6pPr lvl="5" rtl="0" algn="ctr">
              <a:spcBef>
                <a:spcPts val="0"/>
              </a:spcBef>
              <a:spcAft>
                <a:spcPts val="0"/>
              </a:spcAft>
              <a:buNone/>
              <a:defRPr sz="3000">
                <a:solidFill>
                  <a:schemeClr val="accent1"/>
                </a:solidFill>
                <a:latin typeface="Lemonada Medium"/>
                <a:ea typeface="Lemonada Medium"/>
                <a:cs typeface="Lemonada Medium"/>
                <a:sym typeface="Lemonada Medium"/>
              </a:defRPr>
            </a:lvl6pPr>
            <a:lvl7pPr lvl="6" rtl="0" algn="ctr">
              <a:spcBef>
                <a:spcPts val="0"/>
              </a:spcBef>
              <a:spcAft>
                <a:spcPts val="0"/>
              </a:spcAft>
              <a:buNone/>
              <a:defRPr sz="3000">
                <a:solidFill>
                  <a:schemeClr val="accent1"/>
                </a:solidFill>
                <a:latin typeface="Lemonada Medium"/>
                <a:ea typeface="Lemonada Medium"/>
                <a:cs typeface="Lemonada Medium"/>
                <a:sym typeface="Lemonada Medium"/>
              </a:defRPr>
            </a:lvl7pPr>
            <a:lvl8pPr lvl="7" rtl="0" algn="ctr">
              <a:spcBef>
                <a:spcPts val="0"/>
              </a:spcBef>
              <a:spcAft>
                <a:spcPts val="0"/>
              </a:spcAft>
              <a:buNone/>
              <a:defRPr sz="3000">
                <a:solidFill>
                  <a:schemeClr val="accent1"/>
                </a:solidFill>
                <a:latin typeface="Lemonada Medium"/>
                <a:ea typeface="Lemonada Medium"/>
                <a:cs typeface="Lemonada Medium"/>
                <a:sym typeface="Lemonada Medium"/>
              </a:defRPr>
            </a:lvl8pPr>
            <a:lvl9pPr lvl="8" rtl="0" algn="ctr">
              <a:spcBef>
                <a:spcPts val="0"/>
              </a:spcBef>
              <a:spcAft>
                <a:spcPts val="0"/>
              </a:spcAft>
              <a:buNone/>
              <a:defRPr sz="3000">
                <a:solidFill>
                  <a:schemeClr val="accent1"/>
                </a:solidFill>
                <a:latin typeface="Lemonada Medium"/>
                <a:ea typeface="Lemonada Medium"/>
                <a:cs typeface="Lemonada Medium"/>
                <a:sym typeface="Lemonada Medium"/>
              </a:defRPr>
            </a:lvl9pPr>
          </a:lstStyle>
          <a:p/>
        </p:txBody>
      </p:sp>
      <p:sp>
        <p:nvSpPr>
          <p:cNvPr id="2384" name="Google Shape;2384;p70"/>
          <p:cNvSpPr/>
          <p:nvPr/>
        </p:nvSpPr>
        <p:spPr>
          <a:xfrm rot="7659018">
            <a:off x="587193" y="4483432"/>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0"/>
          <p:cNvSpPr/>
          <p:nvPr/>
        </p:nvSpPr>
        <p:spPr>
          <a:xfrm rot="7659018">
            <a:off x="1081042" y="4390489"/>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0"/>
          <p:cNvSpPr/>
          <p:nvPr/>
        </p:nvSpPr>
        <p:spPr>
          <a:xfrm rot="7659018">
            <a:off x="272168" y="4015411"/>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7" name="Google Shape;2387;p70"/>
          <p:cNvGrpSpPr/>
          <p:nvPr/>
        </p:nvGrpSpPr>
        <p:grpSpPr>
          <a:xfrm flipH="1" rot="10605665">
            <a:off x="317635" y="2363330"/>
            <a:ext cx="1322098" cy="750075"/>
            <a:chOff x="238125" y="2760550"/>
            <a:chExt cx="528650" cy="280500"/>
          </a:xfrm>
        </p:grpSpPr>
        <p:sp>
          <p:nvSpPr>
            <p:cNvPr id="2388" name="Google Shape;2388;p70"/>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0"/>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0" name="Google Shape;2390;p70"/>
            <p:cNvGrpSpPr/>
            <p:nvPr/>
          </p:nvGrpSpPr>
          <p:grpSpPr>
            <a:xfrm>
              <a:off x="238125" y="2760550"/>
              <a:ext cx="528650" cy="279275"/>
              <a:chOff x="238125" y="2760550"/>
              <a:chExt cx="528650" cy="279275"/>
            </a:xfrm>
          </p:grpSpPr>
          <p:sp>
            <p:nvSpPr>
              <p:cNvPr id="2391" name="Google Shape;2391;p70"/>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0"/>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0"/>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0"/>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5" name="Google Shape;2395;p70"/>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0"/>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0"/>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8" name="Google Shape;2398;p70"/>
          <p:cNvSpPr/>
          <p:nvPr/>
        </p:nvSpPr>
        <p:spPr>
          <a:xfrm>
            <a:off x="5080328" y="3345952"/>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9" name="Google Shape;2399;p70"/>
          <p:cNvGrpSpPr/>
          <p:nvPr/>
        </p:nvGrpSpPr>
        <p:grpSpPr>
          <a:xfrm>
            <a:off x="5723597" y="3926684"/>
            <a:ext cx="967449" cy="1216804"/>
            <a:chOff x="632000" y="3011150"/>
            <a:chExt cx="212225" cy="266925"/>
          </a:xfrm>
        </p:grpSpPr>
        <p:sp>
          <p:nvSpPr>
            <p:cNvPr id="2400" name="Google Shape;2400;p70"/>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0"/>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0"/>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0"/>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0"/>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0"/>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0"/>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0"/>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0"/>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0"/>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0"/>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0"/>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0"/>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3" name="Google Shape;2413;p70"/>
          <p:cNvSpPr/>
          <p:nvPr/>
        </p:nvSpPr>
        <p:spPr>
          <a:xfrm rot="7659018">
            <a:off x="85893" y="872882"/>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0"/>
          <p:cNvSpPr/>
          <p:nvPr/>
        </p:nvSpPr>
        <p:spPr>
          <a:xfrm rot="7659018">
            <a:off x="-229132" y="404861"/>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0"/>
          <p:cNvSpPr txBox="1"/>
          <p:nvPr>
            <p:ph idx="1" type="subTitle"/>
          </p:nvPr>
        </p:nvSpPr>
        <p:spPr>
          <a:xfrm flipH="1">
            <a:off x="6221825" y="1656650"/>
            <a:ext cx="2105400" cy="147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
  <p:cSld name="CUSTOM_8">
    <p:spTree>
      <p:nvGrpSpPr>
        <p:cNvPr id="2416" name="Shape 2416"/>
        <p:cNvGrpSpPr/>
        <p:nvPr/>
      </p:nvGrpSpPr>
      <p:grpSpPr>
        <a:xfrm>
          <a:off x="0" y="0"/>
          <a:ext cx="0" cy="0"/>
          <a:chOff x="0" y="0"/>
          <a:chExt cx="0" cy="0"/>
        </a:xfrm>
      </p:grpSpPr>
      <p:sp>
        <p:nvSpPr>
          <p:cNvPr id="2417" name="Google Shape;2417;p71"/>
          <p:cNvSpPr/>
          <p:nvPr/>
        </p:nvSpPr>
        <p:spPr>
          <a:xfrm>
            <a:off x="-290695" y="679353"/>
            <a:ext cx="911159" cy="586016"/>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1"/>
          <p:cNvSpPr/>
          <p:nvPr/>
        </p:nvSpPr>
        <p:spPr>
          <a:xfrm rot="-8386458">
            <a:off x="8430701" y="42459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1"/>
          <p:cNvSpPr/>
          <p:nvPr/>
        </p:nvSpPr>
        <p:spPr>
          <a:xfrm rot="-8386458">
            <a:off x="8918846" y="45537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1"/>
          <p:cNvSpPr/>
          <p:nvPr/>
        </p:nvSpPr>
        <p:spPr>
          <a:xfrm rot="-8386458">
            <a:off x="8471017" y="46096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1"/>
          <p:cNvSpPr/>
          <p:nvPr/>
        </p:nvSpPr>
        <p:spPr>
          <a:xfrm rot="-8386458">
            <a:off x="8748161" y="40046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2" name="Google Shape;2422;p71"/>
          <p:cNvGrpSpPr/>
          <p:nvPr/>
        </p:nvGrpSpPr>
        <p:grpSpPr>
          <a:xfrm>
            <a:off x="-222358" y="1017295"/>
            <a:ext cx="572923" cy="720591"/>
            <a:chOff x="632000" y="3011150"/>
            <a:chExt cx="212225" cy="266925"/>
          </a:xfrm>
        </p:grpSpPr>
        <p:sp>
          <p:nvSpPr>
            <p:cNvPr id="2423" name="Google Shape;2423;p71"/>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1"/>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1"/>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1"/>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1"/>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1"/>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1"/>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1"/>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1"/>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1"/>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1"/>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1"/>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1"/>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71"/>
          <p:cNvGrpSpPr/>
          <p:nvPr/>
        </p:nvGrpSpPr>
        <p:grpSpPr>
          <a:xfrm>
            <a:off x="-191589" y="332562"/>
            <a:ext cx="1104456" cy="586021"/>
            <a:chOff x="238125" y="2760550"/>
            <a:chExt cx="528650" cy="280500"/>
          </a:xfrm>
        </p:grpSpPr>
        <p:sp>
          <p:nvSpPr>
            <p:cNvPr id="2437" name="Google Shape;2437;p71"/>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1"/>
            <p:cNvSpPr/>
            <p:nvPr/>
          </p:nvSpPr>
          <p:spPr>
            <a:xfrm>
              <a:off x="277125" y="302030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9" name="Google Shape;2439;p71"/>
            <p:cNvGrpSpPr/>
            <p:nvPr/>
          </p:nvGrpSpPr>
          <p:grpSpPr>
            <a:xfrm>
              <a:off x="238125" y="2760550"/>
              <a:ext cx="528650" cy="279275"/>
              <a:chOff x="238125" y="2760550"/>
              <a:chExt cx="528650" cy="279275"/>
            </a:xfrm>
          </p:grpSpPr>
          <p:sp>
            <p:nvSpPr>
              <p:cNvPr id="2440" name="Google Shape;2440;p71"/>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1"/>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1"/>
              <p:cNvSpPr/>
              <p:nvPr/>
            </p:nvSpPr>
            <p:spPr>
              <a:xfrm>
                <a:off x="340550" y="3028825"/>
                <a:ext cx="25" cy="25"/>
              </a:xfrm>
              <a:custGeom>
                <a:rect b="b" l="l" r="r" t="t"/>
                <a:pathLst>
                  <a:path extrusionOk="0" h="1" w="1">
                    <a:moveTo>
                      <a:pt x="0" y="0"/>
                    </a:moveTo>
                    <a:lnTo>
                      <a:pt x="0" y="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1"/>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4" name="Google Shape;2444;p71"/>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1"/>
            <p:cNvSpPr/>
            <p:nvPr/>
          </p:nvSpPr>
          <p:spPr>
            <a:xfrm>
              <a:off x="403350" y="3037350"/>
              <a:ext cx="25" cy="25"/>
            </a:xfrm>
            <a:custGeom>
              <a:rect b="b" l="l" r="r" t="t"/>
              <a:pathLst>
                <a:path extrusionOk="0" h="1" w="1">
                  <a:moveTo>
                    <a:pt x="1" y="1"/>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6" name="Google Shape;2446;p71"/>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16" name="Shape 216"/>
        <p:cNvGrpSpPr/>
        <p:nvPr/>
      </p:nvGrpSpPr>
      <p:grpSpPr>
        <a:xfrm>
          <a:off x="0" y="0"/>
          <a:ext cx="0" cy="0"/>
          <a:chOff x="0" y="0"/>
          <a:chExt cx="0" cy="0"/>
        </a:xfrm>
      </p:grpSpPr>
      <p:sp>
        <p:nvSpPr>
          <p:cNvPr id="217" name="Google Shape;217;p8"/>
          <p:cNvSpPr txBox="1"/>
          <p:nvPr>
            <p:ph type="title"/>
          </p:nvPr>
        </p:nvSpPr>
        <p:spPr>
          <a:xfrm>
            <a:off x="1388100" y="1427300"/>
            <a:ext cx="6367800" cy="228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200">
                <a:solidFill>
                  <a:schemeClr val="accent1"/>
                </a:solidFill>
                <a:latin typeface="Lemonada Medium"/>
                <a:ea typeface="Lemonada Medium"/>
                <a:cs typeface="Lemonada Medium"/>
                <a:sym typeface="Lemonada Medium"/>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18" name="Google Shape;218;p8"/>
          <p:cNvSpPr/>
          <p:nvPr/>
        </p:nvSpPr>
        <p:spPr>
          <a:xfrm>
            <a:off x="7304823" y="4438689"/>
            <a:ext cx="1839167" cy="118286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407310" y="1865225"/>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8"/>
          <p:cNvGrpSpPr/>
          <p:nvPr/>
        </p:nvGrpSpPr>
        <p:grpSpPr>
          <a:xfrm rot="2339736">
            <a:off x="-396765" y="1090445"/>
            <a:ext cx="1655274" cy="878283"/>
            <a:chOff x="238125" y="2760550"/>
            <a:chExt cx="528650" cy="280500"/>
          </a:xfrm>
        </p:grpSpPr>
        <p:sp>
          <p:nvSpPr>
            <p:cNvPr id="221" name="Google Shape;221;p8"/>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 name="Google Shape;223;p8"/>
            <p:cNvGrpSpPr/>
            <p:nvPr/>
          </p:nvGrpSpPr>
          <p:grpSpPr>
            <a:xfrm>
              <a:off x="238125" y="2760550"/>
              <a:ext cx="528650" cy="279275"/>
              <a:chOff x="238125" y="2760550"/>
              <a:chExt cx="528650" cy="279275"/>
            </a:xfrm>
          </p:grpSpPr>
          <p:sp>
            <p:nvSpPr>
              <p:cNvPr id="224" name="Google Shape;224;p8"/>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8"/>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 name="Google Shape;228;p8"/>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8"/>
          <p:cNvSpPr/>
          <p:nvPr/>
        </p:nvSpPr>
        <p:spPr>
          <a:xfrm>
            <a:off x="8334106" y="3989506"/>
            <a:ext cx="516982" cy="35398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7597738" y="4105201"/>
            <a:ext cx="465136" cy="329521"/>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a:off x="7946361" y="3640100"/>
            <a:ext cx="536935" cy="363016"/>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a:off x="8184097" y="4457813"/>
            <a:ext cx="521790" cy="434814"/>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rot="7659018">
            <a:off x="1144843" y="177732"/>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rot="7659018">
            <a:off x="1638692" y="84789"/>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rot="7659018">
            <a:off x="829818" y="-290289"/>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rot="-8386467">
            <a:off x="713445" y="4509709"/>
            <a:ext cx="516943" cy="3539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rot="-8386467">
            <a:off x="1388199" y="4935226"/>
            <a:ext cx="465102" cy="329496"/>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rot="-8386467">
            <a:off x="769173" y="5012486"/>
            <a:ext cx="536895" cy="362989"/>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rot="-8386467">
            <a:off x="1152264" y="4176208"/>
            <a:ext cx="521751" cy="434782"/>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 name="Google Shape;242;p8"/>
          <p:cNvGrpSpPr/>
          <p:nvPr/>
        </p:nvGrpSpPr>
        <p:grpSpPr>
          <a:xfrm flipH="1" rot="10605665">
            <a:off x="8441460" y="1189055"/>
            <a:ext cx="1322098" cy="750075"/>
            <a:chOff x="238125" y="2760550"/>
            <a:chExt cx="528650" cy="280500"/>
          </a:xfrm>
        </p:grpSpPr>
        <p:sp>
          <p:nvSpPr>
            <p:cNvPr id="243" name="Google Shape;243;p8"/>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8"/>
            <p:cNvGrpSpPr/>
            <p:nvPr/>
          </p:nvGrpSpPr>
          <p:grpSpPr>
            <a:xfrm>
              <a:off x="238125" y="2760550"/>
              <a:ext cx="528650" cy="279275"/>
              <a:chOff x="238125" y="2760550"/>
              <a:chExt cx="528650" cy="279275"/>
            </a:xfrm>
          </p:grpSpPr>
          <p:sp>
            <p:nvSpPr>
              <p:cNvPr id="246" name="Google Shape;246;p8"/>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8"/>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8"/>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8"/>
          <p:cNvSpPr/>
          <p:nvPr/>
        </p:nvSpPr>
        <p:spPr>
          <a:xfrm>
            <a:off x="6573378" y="-270848"/>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8"/>
          <p:cNvGrpSpPr/>
          <p:nvPr/>
        </p:nvGrpSpPr>
        <p:grpSpPr>
          <a:xfrm>
            <a:off x="-407303" y="2485684"/>
            <a:ext cx="967449" cy="1216804"/>
            <a:chOff x="632000" y="3011150"/>
            <a:chExt cx="212225" cy="266925"/>
          </a:xfrm>
        </p:grpSpPr>
        <p:sp>
          <p:nvSpPr>
            <p:cNvPr id="255" name="Google Shape;255;p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 name="Google Shape;268;p8"/>
          <p:cNvGrpSpPr/>
          <p:nvPr/>
        </p:nvGrpSpPr>
        <p:grpSpPr>
          <a:xfrm>
            <a:off x="7216647" y="309884"/>
            <a:ext cx="967449" cy="1216804"/>
            <a:chOff x="632000" y="3011150"/>
            <a:chExt cx="212225" cy="266925"/>
          </a:xfrm>
        </p:grpSpPr>
        <p:sp>
          <p:nvSpPr>
            <p:cNvPr id="269" name="Google Shape;269;p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8"/>
          <p:cNvGrpSpPr/>
          <p:nvPr/>
        </p:nvGrpSpPr>
        <p:grpSpPr>
          <a:xfrm>
            <a:off x="6890547" y="4603509"/>
            <a:ext cx="967449" cy="1216804"/>
            <a:chOff x="632000" y="3011150"/>
            <a:chExt cx="212225" cy="266925"/>
          </a:xfrm>
        </p:grpSpPr>
        <p:sp>
          <p:nvSpPr>
            <p:cNvPr id="283" name="Google Shape;283;p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8"/>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9">
    <p:spTree>
      <p:nvGrpSpPr>
        <p:cNvPr id="2447" name="Shape 2447"/>
        <p:cNvGrpSpPr/>
        <p:nvPr/>
      </p:nvGrpSpPr>
      <p:grpSpPr>
        <a:xfrm>
          <a:off x="0" y="0"/>
          <a:ext cx="0" cy="0"/>
          <a:chOff x="0" y="0"/>
          <a:chExt cx="0" cy="0"/>
        </a:xfrm>
      </p:grpSpPr>
      <p:sp>
        <p:nvSpPr>
          <p:cNvPr id="2448" name="Google Shape;2448;p72"/>
          <p:cNvSpPr/>
          <p:nvPr/>
        </p:nvSpPr>
        <p:spPr>
          <a:xfrm>
            <a:off x="7548689" y="-124386"/>
            <a:ext cx="1776905" cy="114282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9" name="Google Shape;2449;p72"/>
          <p:cNvGrpSpPr/>
          <p:nvPr/>
        </p:nvGrpSpPr>
        <p:grpSpPr>
          <a:xfrm>
            <a:off x="8192897" y="687198"/>
            <a:ext cx="764201" cy="961224"/>
            <a:chOff x="632000" y="3011150"/>
            <a:chExt cx="212225" cy="266925"/>
          </a:xfrm>
        </p:grpSpPr>
        <p:sp>
          <p:nvSpPr>
            <p:cNvPr id="2450" name="Google Shape;2450;p72"/>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2"/>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2"/>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2"/>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2"/>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2"/>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2"/>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2"/>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2"/>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2"/>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2"/>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2"/>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2"/>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 name="Google Shape;2463;p72"/>
          <p:cNvGrpSpPr/>
          <p:nvPr/>
        </p:nvGrpSpPr>
        <p:grpSpPr>
          <a:xfrm flipH="1" rot="-134861">
            <a:off x="2740966" y="4346188"/>
            <a:ext cx="1655261" cy="878276"/>
            <a:chOff x="238125" y="2760550"/>
            <a:chExt cx="528650" cy="280500"/>
          </a:xfrm>
        </p:grpSpPr>
        <p:sp>
          <p:nvSpPr>
            <p:cNvPr id="2464" name="Google Shape;2464;p72"/>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2"/>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6" name="Google Shape;2466;p72"/>
            <p:cNvGrpSpPr/>
            <p:nvPr/>
          </p:nvGrpSpPr>
          <p:grpSpPr>
            <a:xfrm>
              <a:off x="238125" y="2760550"/>
              <a:ext cx="528650" cy="279275"/>
              <a:chOff x="238125" y="2760550"/>
              <a:chExt cx="528650" cy="279275"/>
            </a:xfrm>
          </p:grpSpPr>
          <p:sp>
            <p:nvSpPr>
              <p:cNvPr id="2467" name="Google Shape;2467;p72"/>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2"/>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2"/>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2"/>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1" name="Google Shape;2471;p72"/>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2"/>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2"/>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4" name="Google Shape;2474;p72"/>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8">
    <p:spTree>
      <p:nvGrpSpPr>
        <p:cNvPr id="2475" name="Shape 2475"/>
        <p:cNvGrpSpPr/>
        <p:nvPr/>
      </p:nvGrpSpPr>
      <p:grpSpPr>
        <a:xfrm>
          <a:off x="0" y="0"/>
          <a:ext cx="0" cy="0"/>
          <a:chOff x="0" y="0"/>
          <a:chExt cx="0" cy="0"/>
        </a:xfrm>
      </p:grpSpPr>
      <p:sp>
        <p:nvSpPr>
          <p:cNvPr id="2476" name="Google Shape;2476;p73"/>
          <p:cNvSpPr txBox="1"/>
          <p:nvPr>
            <p:ph type="title"/>
          </p:nvPr>
        </p:nvSpPr>
        <p:spPr>
          <a:xfrm>
            <a:off x="713225" y="2926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477" name="Google Shape;2477;p73"/>
          <p:cNvGrpSpPr/>
          <p:nvPr/>
        </p:nvGrpSpPr>
        <p:grpSpPr>
          <a:xfrm flipH="1" rot="10605665">
            <a:off x="8089660" y="191030"/>
            <a:ext cx="1322098" cy="750075"/>
            <a:chOff x="238125" y="2760550"/>
            <a:chExt cx="528650" cy="280500"/>
          </a:xfrm>
        </p:grpSpPr>
        <p:sp>
          <p:nvSpPr>
            <p:cNvPr id="2478" name="Google Shape;2478;p73"/>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3"/>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0" name="Google Shape;2480;p73"/>
            <p:cNvGrpSpPr/>
            <p:nvPr/>
          </p:nvGrpSpPr>
          <p:grpSpPr>
            <a:xfrm>
              <a:off x="238125" y="2760550"/>
              <a:ext cx="528650" cy="279275"/>
              <a:chOff x="238125" y="2760550"/>
              <a:chExt cx="528650" cy="279275"/>
            </a:xfrm>
          </p:grpSpPr>
          <p:sp>
            <p:nvSpPr>
              <p:cNvPr id="2481" name="Google Shape;2481;p73"/>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3"/>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3"/>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3"/>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5" name="Google Shape;2485;p73"/>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3"/>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3"/>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8" name="Google Shape;2488;p73"/>
          <p:cNvSpPr/>
          <p:nvPr/>
        </p:nvSpPr>
        <p:spPr>
          <a:xfrm flipH="1" rot="9147570">
            <a:off x="-485099" y="4316836"/>
            <a:ext cx="1670403"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9" name="Google Shape;2489;p73"/>
          <p:cNvGrpSpPr/>
          <p:nvPr/>
        </p:nvGrpSpPr>
        <p:grpSpPr>
          <a:xfrm flipH="1" rot="9147648">
            <a:off x="764454" y="4245575"/>
            <a:ext cx="967452" cy="1216808"/>
            <a:chOff x="632000" y="3011150"/>
            <a:chExt cx="212225" cy="266925"/>
          </a:xfrm>
        </p:grpSpPr>
        <p:sp>
          <p:nvSpPr>
            <p:cNvPr id="2490" name="Google Shape;2490;p73"/>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3"/>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3"/>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3"/>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3"/>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3"/>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3"/>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3"/>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3"/>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3"/>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3"/>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3"/>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3"/>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0">
    <p:spTree>
      <p:nvGrpSpPr>
        <p:cNvPr id="2503" name="Shape 2503"/>
        <p:cNvGrpSpPr/>
        <p:nvPr/>
      </p:nvGrpSpPr>
      <p:grpSpPr>
        <a:xfrm>
          <a:off x="0" y="0"/>
          <a:ext cx="0" cy="0"/>
          <a:chOff x="0" y="0"/>
          <a:chExt cx="0" cy="0"/>
        </a:xfrm>
      </p:grpSpPr>
      <p:sp>
        <p:nvSpPr>
          <p:cNvPr id="2504" name="Google Shape;2504;p74"/>
          <p:cNvSpPr txBox="1"/>
          <p:nvPr>
            <p:ph type="ctrTitle"/>
          </p:nvPr>
        </p:nvSpPr>
        <p:spPr>
          <a:xfrm flipH="1">
            <a:off x="671836" y="1595175"/>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05" name="Google Shape;2505;p74"/>
          <p:cNvSpPr txBox="1"/>
          <p:nvPr>
            <p:ph idx="1" type="subTitle"/>
          </p:nvPr>
        </p:nvSpPr>
        <p:spPr>
          <a:xfrm flipH="1">
            <a:off x="671836" y="2020584"/>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06" name="Google Shape;2506;p74"/>
          <p:cNvSpPr txBox="1"/>
          <p:nvPr>
            <p:ph idx="2" type="ctrTitle"/>
          </p:nvPr>
        </p:nvSpPr>
        <p:spPr>
          <a:xfrm flipH="1">
            <a:off x="6101432" y="1595175"/>
            <a:ext cx="237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07" name="Google Shape;2507;p74"/>
          <p:cNvSpPr txBox="1"/>
          <p:nvPr>
            <p:ph idx="3" type="subTitle"/>
          </p:nvPr>
        </p:nvSpPr>
        <p:spPr>
          <a:xfrm flipH="1">
            <a:off x="6101432" y="2046925"/>
            <a:ext cx="23706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08" name="Google Shape;2508;p74"/>
          <p:cNvSpPr txBox="1"/>
          <p:nvPr>
            <p:ph idx="4" type="ctrTitle"/>
          </p:nvPr>
        </p:nvSpPr>
        <p:spPr>
          <a:xfrm flipH="1">
            <a:off x="3383669" y="1595175"/>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09" name="Google Shape;2509;p74"/>
          <p:cNvSpPr txBox="1"/>
          <p:nvPr>
            <p:ph idx="5" type="subTitle"/>
          </p:nvPr>
        </p:nvSpPr>
        <p:spPr>
          <a:xfrm flipH="1">
            <a:off x="3383669" y="2046925"/>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10" name="Google Shape;2510;p74"/>
          <p:cNvSpPr txBox="1"/>
          <p:nvPr>
            <p:ph idx="6" type="ctrTitle"/>
          </p:nvPr>
        </p:nvSpPr>
        <p:spPr>
          <a:xfrm flipH="1">
            <a:off x="671836" y="3310295"/>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11" name="Google Shape;2511;p74"/>
          <p:cNvSpPr txBox="1"/>
          <p:nvPr>
            <p:ph idx="7" type="subTitle"/>
          </p:nvPr>
        </p:nvSpPr>
        <p:spPr>
          <a:xfrm flipH="1">
            <a:off x="671836" y="3770478"/>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12" name="Google Shape;2512;p74"/>
          <p:cNvSpPr txBox="1"/>
          <p:nvPr>
            <p:ph idx="8" type="ctrTitle"/>
          </p:nvPr>
        </p:nvSpPr>
        <p:spPr>
          <a:xfrm flipH="1">
            <a:off x="6101282" y="3310300"/>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13" name="Google Shape;2513;p74"/>
          <p:cNvSpPr txBox="1"/>
          <p:nvPr>
            <p:ph idx="9" type="subTitle"/>
          </p:nvPr>
        </p:nvSpPr>
        <p:spPr>
          <a:xfrm flipH="1">
            <a:off x="6101282" y="3770475"/>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14" name="Google Shape;2514;p74"/>
          <p:cNvSpPr txBox="1"/>
          <p:nvPr>
            <p:ph idx="13" type="ctrTitle"/>
          </p:nvPr>
        </p:nvSpPr>
        <p:spPr>
          <a:xfrm flipH="1">
            <a:off x="3383669" y="3318000"/>
            <a:ext cx="23709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15" name="Google Shape;2515;p74"/>
          <p:cNvSpPr txBox="1"/>
          <p:nvPr>
            <p:ph idx="14" type="subTitle"/>
          </p:nvPr>
        </p:nvSpPr>
        <p:spPr>
          <a:xfrm flipH="1">
            <a:off x="3383669" y="3770475"/>
            <a:ext cx="2370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16" name="Google Shape;2516;p74"/>
          <p:cNvSpPr txBox="1"/>
          <p:nvPr>
            <p:ph idx="15"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17" name="Google Shape;2517;p74"/>
          <p:cNvSpPr/>
          <p:nvPr/>
        </p:nvSpPr>
        <p:spPr>
          <a:xfrm>
            <a:off x="8280457" y="436882"/>
            <a:ext cx="1446470" cy="930304"/>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4"/>
          <p:cNvSpPr/>
          <p:nvPr/>
        </p:nvSpPr>
        <p:spPr>
          <a:xfrm>
            <a:off x="-639375" y="4378064"/>
            <a:ext cx="1028852" cy="661711"/>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9" name="Google Shape;2519;p74"/>
          <p:cNvGrpSpPr/>
          <p:nvPr/>
        </p:nvGrpSpPr>
        <p:grpSpPr>
          <a:xfrm rot="2339626">
            <a:off x="-198807" y="3983637"/>
            <a:ext cx="968856" cy="514072"/>
            <a:chOff x="238125" y="2760550"/>
            <a:chExt cx="528650" cy="280500"/>
          </a:xfrm>
        </p:grpSpPr>
        <p:sp>
          <p:nvSpPr>
            <p:cNvPr id="2520" name="Google Shape;2520;p74"/>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4"/>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2" name="Google Shape;2522;p74"/>
            <p:cNvGrpSpPr/>
            <p:nvPr/>
          </p:nvGrpSpPr>
          <p:grpSpPr>
            <a:xfrm>
              <a:off x="238125" y="2760550"/>
              <a:ext cx="528650" cy="279275"/>
              <a:chOff x="238125" y="2760550"/>
              <a:chExt cx="528650" cy="279275"/>
            </a:xfrm>
          </p:grpSpPr>
          <p:sp>
            <p:nvSpPr>
              <p:cNvPr id="2523" name="Google Shape;2523;p74"/>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4"/>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4"/>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4"/>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7" name="Google Shape;2527;p74"/>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4"/>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4"/>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74"/>
          <p:cNvGrpSpPr/>
          <p:nvPr/>
        </p:nvGrpSpPr>
        <p:grpSpPr>
          <a:xfrm>
            <a:off x="-316587" y="3058264"/>
            <a:ext cx="566259" cy="712209"/>
            <a:chOff x="632000" y="3011150"/>
            <a:chExt cx="212225" cy="266925"/>
          </a:xfrm>
        </p:grpSpPr>
        <p:sp>
          <p:nvSpPr>
            <p:cNvPr id="2531" name="Google Shape;2531;p74"/>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4"/>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4"/>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4"/>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4"/>
            <p:cNvSpPr/>
            <p:nvPr/>
          </p:nvSpPr>
          <p:spPr>
            <a:xfrm>
              <a:off x="649075" y="3152000"/>
              <a:ext cx="25" cy="25"/>
            </a:xfrm>
            <a:custGeom>
              <a:rect b="b" l="l" r="r" t="t"/>
              <a:pathLst>
                <a:path extrusionOk="0" h="1" w="1">
                  <a:moveTo>
                    <a:pt x="1" y="0"/>
                  </a:moveTo>
                  <a:lnTo>
                    <a:pt x="1" y="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4"/>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4"/>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4"/>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4"/>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4"/>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4"/>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4"/>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4"/>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4" name="Google Shape;2544;p74"/>
          <p:cNvGrpSpPr/>
          <p:nvPr/>
        </p:nvGrpSpPr>
        <p:grpSpPr>
          <a:xfrm>
            <a:off x="8614326" y="1009338"/>
            <a:ext cx="569739" cy="716587"/>
            <a:chOff x="632000" y="3011150"/>
            <a:chExt cx="212225" cy="266925"/>
          </a:xfrm>
        </p:grpSpPr>
        <p:sp>
          <p:nvSpPr>
            <p:cNvPr id="2545" name="Google Shape;2545;p74"/>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4"/>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4"/>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4"/>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4"/>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4"/>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4"/>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4"/>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4"/>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4"/>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4"/>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4"/>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4"/>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8" name="Google Shape;2558;p74"/>
          <p:cNvSpPr/>
          <p:nvPr/>
        </p:nvSpPr>
        <p:spPr>
          <a:xfrm>
            <a:off x="8748347" y="-81225"/>
            <a:ext cx="426103" cy="2917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4"/>
          <p:cNvSpPr/>
          <p:nvPr/>
        </p:nvSpPr>
        <p:spPr>
          <a:xfrm>
            <a:off x="8230824" y="147412"/>
            <a:ext cx="430066" cy="358379"/>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1">
    <p:spTree>
      <p:nvGrpSpPr>
        <p:cNvPr id="2560" name="Shape 2560"/>
        <p:cNvGrpSpPr/>
        <p:nvPr/>
      </p:nvGrpSpPr>
      <p:grpSpPr>
        <a:xfrm>
          <a:off x="0" y="0"/>
          <a:ext cx="0" cy="0"/>
          <a:chOff x="0" y="0"/>
          <a:chExt cx="0" cy="0"/>
        </a:xfrm>
      </p:grpSpPr>
      <p:sp>
        <p:nvSpPr>
          <p:cNvPr id="2561" name="Google Shape;2561;p75"/>
          <p:cNvSpPr txBox="1"/>
          <p:nvPr>
            <p:ph type="ctrTitle"/>
          </p:nvPr>
        </p:nvSpPr>
        <p:spPr>
          <a:xfrm flipH="1">
            <a:off x="1507912" y="1002225"/>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62" name="Google Shape;2562;p75"/>
          <p:cNvSpPr txBox="1"/>
          <p:nvPr>
            <p:ph idx="1" type="subTitle"/>
          </p:nvPr>
        </p:nvSpPr>
        <p:spPr>
          <a:xfrm flipH="1">
            <a:off x="1507912" y="1427625"/>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63" name="Google Shape;2563;p75"/>
          <p:cNvSpPr txBox="1"/>
          <p:nvPr>
            <p:ph idx="2" type="ctrTitle"/>
          </p:nvPr>
        </p:nvSpPr>
        <p:spPr>
          <a:xfrm flipH="1">
            <a:off x="1507912" y="3394475"/>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64" name="Google Shape;2564;p75"/>
          <p:cNvSpPr txBox="1"/>
          <p:nvPr>
            <p:ph idx="3" type="subTitle"/>
          </p:nvPr>
        </p:nvSpPr>
        <p:spPr>
          <a:xfrm flipH="1">
            <a:off x="1507912" y="3819875"/>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65" name="Google Shape;2565;p75"/>
          <p:cNvSpPr txBox="1"/>
          <p:nvPr>
            <p:ph idx="4" type="ctrTitle"/>
          </p:nvPr>
        </p:nvSpPr>
        <p:spPr>
          <a:xfrm flipH="1">
            <a:off x="1507912" y="2198350"/>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66" name="Google Shape;2566;p75"/>
          <p:cNvSpPr txBox="1"/>
          <p:nvPr>
            <p:ph idx="5" type="subTitle"/>
          </p:nvPr>
        </p:nvSpPr>
        <p:spPr>
          <a:xfrm flipH="1">
            <a:off x="1507913" y="2623750"/>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67" name="Google Shape;2567;p75"/>
          <p:cNvSpPr txBox="1"/>
          <p:nvPr>
            <p:ph idx="6" type="ctrTitle"/>
          </p:nvPr>
        </p:nvSpPr>
        <p:spPr>
          <a:xfrm flipH="1">
            <a:off x="5906438" y="1002225"/>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68" name="Google Shape;2568;p75"/>
          <p:cNvSpPr txBox="1"/>
          <p:nvPr>
            <p:ph idx="7" type="subTitle"/>
          </p:nvPr>
        </p:nvSpPr>
        <p:spPr>
          <a:xfrm flipH="1">
            <a:off x="5923113" y="1427625"/>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69" name="Google Shape;2569;p75"/>
          <p:cNvSpPr txBox="1"/>
          <p:nvPr>
            <p:ph idx="8" type="ctrTitle"/>
          </p:nvPr>
        </p:nvSpPr>
        <p:spPr>
          <a:xfrm flipH="1">
            <a:off x="5923113" y="3394475"/>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70" name="Google Shape;2570;p75"/>
          <p:cNvSpPr txBox="1"/>
          <p:nvPr>
            <p:ph idx="9" type="subTitle"/>
          </p:nvPr>
        </p:nvSpPr>
        <p:spPr>
          <a:xfrm flipH="1">
            <a:off x="5906438" y="2623750"/>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71" name="Google Shape;2571;p75"/>
          <p:cNvSpPr txBox="1"/>
          <p:nvPr>
            <p:ph idx="13" type="ctrTitle"/>
          </p:nvPr>
        </p:nvSpPr>
        <p:spPr>
          <a:xfrm flipH="1">
            <a:off x="5906425" y="2198338"/>
            <a:ext cx="2333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400"/>
              <a:buNone/>
              <a:defRPr sz="1800">
                <a:solidFill>
                  <a:schemeClr val="accent3"/>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572" name="Google Shape;2572;p75"/>
          <p:cNvSpPr txBox="1"/>
          <p:nvPr>
            <p:ph idx="14" type="subTitle"/>
          </p:nvPr>
        </p:nvSpPr>
        <p:spPr>
          <a:xfrm flipH="1">
            <a:off x="5923113" y="3819875"/>
            <a:ext cx="2333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573" name="Google Shape;2573;p75"/>
          <p:cNvSpPr txBox="1"/>
          <p:nvPr>
            <p:ph idx="15" type="title"/>
          </p:nvPr>
        </p:nvSpPr>
        <p:spPr>
          <a:xfrm>
            <a:off x="716450" y="292625"/>
            <a:ext cx="7714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74" name="Google Shape;2574;p75"/>
          <p:cNvSpPr/>
          <p:nvPr/>
        </p:nvSpPr>
        <p:spPr>
          <a:xfrm flipH="1">
            <a:off x="8288153" y="868900"/>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5" name="Google Shape;2575;p75"/>
          <p:cNvGrpSpPr/>
          <p:nvPr/>
        </p:nvGrpSpPr>
        <p:grpSpPr>
          <a:xfrm flipH="1" rot="-2339736">
            <a:off x="7881810" y="94120"/>
            <a:ext cx="1655274" cy="878283"/>
            <a:chOff x="238125" y="2760550"/>
            <a:chExt cx="528650" cy="280500"/>
          </a:xfrm>
        </p:grpSpPr>
        <p:sp>
          <p:nvSpPr>
            <p:cNvPr id="2576" name="Google Shape;2576;p7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5"/>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8" name="Google Shape;2578;p75"/>
            <p:cNvGrpSpPr/>
            <p:nvPr/>
          </p:nvGrpSpPr>
          <p:grpSpPr>
            <a:xfrm>
              <a:off x="238125" y="2760550"/>
              <a:ext cx="528650" cy="279275"/>
              <a:chOff x="238125" y="2760550"/>
              <a:chExt cx="528650" cy="279275"/>
            </a:xfrm>
          </p:grpSpPr>
          <p:sp>
            <p:nvSpPr>
              <p:cNvPr id="2579" name="Google Shape;2579;p7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5"/>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3" name="Google Shape;2583;p7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5"/>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5"/>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6" name="Google Shape;2586;p75"/>
          <p:cNvGrpSpPr/>
          <p:nvPr/>
        </p:nvGrpSpPr>
        <p:grpSpPr>
          <a:xfrm flipH="1" rot="10605665">
            <a:off x="-775515" y="2328492"/>
            <a:ext cx="1322098" cy="750075"/>
            <a:chOff x="238125" y="2760550"/>
            <a:chExt cx="528650" cy="280500"/>
          </a:xfrm>
        </p:grpSpPr>
        <p:sp>
          <p:nvSpPr>
            <p:cNvPr id="2587" name="Google Shape;2587;p75"/>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5"/>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9" name="Google Shape;2589;p75"/>
            <p:cNvGrpSpPr/>
            <p:nvPr/>
          </p:nvGrpSpPr>
          <p:grpSpPr>
            <a:xfrm>
              <a:off x="238125" y="2760550"/>
              <a:ext cx="528650" cy="279275"/>
              <a:chOff x="238125" y="2760550"/>
              <a:chExt cx="528650" cy="279275"/>
            </a:xfrm>
          </p:grpSpPr>
          <p:sp>
            <p:nvSpPr>
              <p:cNvPr id="2590" name="Google Shape;2590;p75"/>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5"/>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5"/>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5"/>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4" name="Google Shape;2594;p75"/>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5"/>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5"/>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7" name="Google Shape;2597;p75"/>
          <p:cNvGrpSpPr/>
          <p:nvPr/>
        </p:nvGrpSpPr>
        <p:grpSpPr>
          <a:xfrm flipH="1">
            <a:off x="8580175" y="1489359"/>
            <a:ext cx="967449" cy="1216804"/>
            <a:chOff x="632000" y="3011150"/>
            <a:chExt cx="212225" cy="266925"/>
          </a:xfrm>
        </p:grpSpPr>
        <p:sp>
          <p:nvSpPr>
            <p:cNvPr id="2598" name="Google Shape;2598;p75"/>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5"/>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5"/>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5"/>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5"/>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5"/>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5"/>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5"/>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5"/>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5"/>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5"/>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5"/>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5"/>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12">
    <p:spTree>
      <p:nvGrpSpPr>
        <p:cNvPr id="2611" name="Shape 2611"/>
        <p:cNvGrpSpPr/>
        <p:nvPr/>
      </p:nvGrpSpPr>
      <p:grpSpPr>
        <a:xfrm>
          <a:off x="0" y="0"/>
          <a:ext cx="0" cy="0"/>
          <a:chOff x="0" y="0"/>
          <a:chExt cx="0" cy="0"/>
        </a:xfrm>
      </p:grpSpPr>
      <p:grpSp>
        <p:nvGrpSpPr>
          <p:cNvPr id="2612" name="Google Shape;2612;p76"/>
          <p:cNvGrpSpPr/>
          <p:nvPr/>
        </p:nvGrpSpPr>
        <p:grpSpPr>
          <a:xfrm>
            <a:off x="125" y="-9800"/>
            <a:ext cx="9144072" cy="5219981"/>
            <a:chOff x="129117" y="470677"/>
            <a:chExt cx="8319600" cy="4749323"/>
          </a:xfrm>
        </p:grpSpPr>
        <p:sp>
          <p:nvSpPr>
            <p:cNvPr id="2613" name="Google Shape;2613;p76"/>
            <p:cNvSpPr/>
            <p:nvPr/>
          </p:nvSpPr>
          <p:spPr>
            <a:xfrm>
              <a:off x="129117" y="470677"/>
              <a:ext cx="8319600" cy="4010075"/>
            </a:xfrm>
            <a:custGeom>
              <a:rect b="b" l="l" r="r" t="t"/>
              <a:pathLst>
                <a:path extrusionOk="0" h="160403" w="284991">
                  <a:moveTo>
                    <a:pt x="1" y="0"/>
                  </a:moveTo>
                  <a:lnTo>
                    <a:pt x="1" y="102859"/>
                  </a:lnTo>
                  <a:cubicBezTo>
                    <a:pt x="4001" y="110193"/>
                    <a:pt x="12233" y="115443"/>
                    <a:pt x="20658" y="115443"/>
                  </a:cubicBezTo>
                  <a:cubicBezTo>
                    <a:pt x="20682" y="115443"/>
                    <a:pt x="20706" y="115442"/>
                    <a:pt x="20730" y="115442"/>
                  </a:cubicBezTo>
                  <a:cubicBezTo>
                    <a:pt x="20852" y="119941"/>
                    <a:pt x="23101" y="124409"/>
                    <a:pt x="26718" y="127145"/>
                  </a:cubicBezTo>
                  <a:cubicBezTo>
                    <a:pt x="29340" y="129161"/>
                    <a:pt x="32671" y="130236"/>
                    <a:pt x="36006" y="130236"/>
                  </a:cubicBezTo>
                  <a:cubicBezTo>
                    <a:pt x="37196" y="130236"/>
                    <a:pt x="38387" y="130099"/>
                    <a:pt x="39545" y="129820"/>
                  </a:cubicBezTo>
                  <a:cubicBezTo>
                    <a:pt x="41248" y="135412"/>
                    <a:pt x="44956" y="141309"/>
                    <a:pt x="50579" y="142890"/>
                  </a:cubicBezTo>
                  <a:cubicBezTo>
                    <a:pt x="52091" y="143325"/>
                    <a:pt x="53665" y="143536"/>
                    <a:pt x="55244" y="143536"/>
                  </a:cubicBezTo>
                  <a:cubicBezTo>
                    <a:pt x="59505" y="143536"/>
                    <a:pt x="63799" y="141998"/>
                    <a:pt x="66993" y="139181"/>
                  </a:cubicBezTo>
                  <a:cubicBezTo>
                    <a:pt x="67661" y="142525"/>
                    <a:pt x="70336" y="145747"/>
                    <a:pt x="73406" y="147236"/>
                  </a:cubicBezTo>
                  <a:cubicBezTo>
                    <a:pt x="74933" y="147977"/>
                    <a:pt x="76634" y="148349"/>
                    <a:pt x="78331" y="148349"/>
                  </a:cubicBezTo>
                  <a:cubicBezTo>
                    <a:pt x="80046" y="148349"/>
                    <a:pt x="81757" y="147970"/>
                    <a:pt x="83285" y="147206"/>
                  </a:cubicBezTo>
                  <a:cubicBezTo>
                    <a:pt x="89364" y="154713"/>
                    <a:pt x="97784" y="159729"/>
                    <a:pt x="107449" y="160337"/>
                  </a:cubicBezTo>
                  <a:cubicBezTo>
                    <a:pt x="108145" y="160381"/>
                    <a:pt x="108841" y="160402"/>
                    <a:pt x="109537" y="160402"/>
                  </a:cubicBezTo>
                  <a:cubicBezTo>
                    <a:pt x="118491" y="160402"/>
                    <a:pt x="127433" y="156812"/>
                    <a:pt x="133863" y="150580"/>
                  </a:cubicBezTo>
                  <a:cubicBezTo>
                    <a:pt x="140034" y="156020"/>
                    <a:pt x="149547" y="160185"/>
                    <a:pt x="157754" y="160367"/>
                  </a:cubicBezTo>
                  <a:cubicBezTo>
                    <a:pt x="158043" y="160375"/>
                    <a:pt x="158331" y="160378"/>
                    <a:pt x="158620" y="160378"/>
                  </a:cubicBezTo>
                  <a:cubicBezTo>
                    <a:pt x="166538" y="160378"/>
                    <a:pt x="174424" y="157572"/>
                    <a:pt x="180612" y="152616"/>
                  </a:cubicBezTo>
                  <a:cubicBezTo>
                    <a:pt x="182808" y="153903"/>
                    <a:pt x="185394" y="154423"/>
                    <a:pt x="188062" y="154423"/>
                  </a:cubicBezTo>
                  <a:cubicBezTo>
                    <a:pt x="191633" y="154423"/>
                    <a:pt x="195353" y="153491"/>
                    <a:pt x="198485" y="152221"/>
                  </a:cubicBezTo>
                  <a:cubicBezTo>
                    <a:pt x="203956" y="150002"/>
                    <a:pt x="208302" y="145139"/>
                    <a:pt x="209913" y="139455"/>
                  </a:cubicBezTo>
                  <a:cubicBezTo>
                    <a:pt x="213102" y="140936"/>
                    <a:pt x="216622" y="141676"/>
                    <a:pt x="220142" y="141676"/>
                  </a:cubicBezTo>
                  <a:cubicBezTo>
                    <a:pt x="223198" y="141676"/>
                    <a:pt x="226254" y="141118"/>
                    <a:pt x="229093" y="140002"/>
                  </a:cubicBezTo>
                  <a:cubicBezTo>
                    <a:pt x="235233" y="137631"/>
                    <a:pt x="240309" y="132646"/>
                    <a:pt x="242832" y="126567"/>
                  </a:cubicBezTo>
                  <a:cubicBezTo>
                    <a:pt x="244423" y="127702"/>
                    <a:pt x="246578" y="128199"/>
                    <a:pt x="248768" y="128199"/>
                  </a:cubicBezTo>
                  <a:cubicBezTo>
                    <a:pt x="250802" y="128199"/>
                    <a:pt x="252865" y="127770"/>
                    <a:pt x="254534" y="127023"/>
                  </a:cubicBezTo>
                  <a:cubicBezTo>
                    <a:pt x="257969" y="125473"/>
                    <a:pt x="260492" y="121977"/>
                    <a:pt x="260857" y="118208"/>
                  </a:cubicBezTo>
                  <a:cubicBezTo>
                    <a:pt x="261194" y="118225"/>
                    <a:pt x="261533" y="118233"/>
                    <a:pt x="261871" y="118233"/>
                  </a:cubicBezTo>
                  <a:cubicBezTo>
                    <a:pt x="271705" y="118233"/>
                    <a:pt x="281700" y="111477"/>
                    <a:pt x="284991" y="102251"/>
                  </a:cubicBezTo>
                  <a:lnTo>
                    <a:pt x="284960" y="102251"/>
                  </a:lnTo>
                  <a:lnTo>
                    <a:pt x="2849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6"/>
            <p:cNvSpPr/>
            <p:nvPr/>
          </p:nvSpPr>
          <p:spPr>
            <a:xfrm>
              <a:off x="2805800" y="3258700"/>
              <a:ext cx="2763750" cy="1961300"/>
            </a:xfrm>
            <a:custGeom>
              <a:rect b="b" l="l" r="r" t="t"/>
              <a:pathLst>
                <a:path extrusionOk="0" h="78452" w="110550">
                  <a:moveTo>
                    <a:pt x="60457" y="0"/>
                  </a:moveTo>
                  <a:cubicBezTo>
                    <a:pt x="54682" y="8238"/>
                    <a:pt x="48846" y="16414"/>
                    <a:pt x="43071" y="24621"/>
                  </a:cubicBezTo>
                  <a:cubicBezTo>
                    <a:pt x="43223" y="26748"/>
                    <a:pt x="43496" y="29059"/>
                    <a:pt x="43648" y="31186"/>
                  </a:cubicBezTo>
                  <a:cubicBezTo>
                    <a:pt x="34682" y="26049"/>
                    <a:pt x="24590" y="23891"/>
                    <a:pt x="14712" y="23709"/>
                  </a:cubicBezTo>
                  <a:cubicBezTo>
                    <a:pt x="14516" y="23705"/>
                    <a:pt x="14320" y="23703"/>
                    <a:pt x="14123" y="23703"/>
                  </a:cubicBezTo>
                  <a:cubicBezTo>
                    <a:pt x="9469" y="23703"/>
                    <a:pt x="4332" y="24789"/>
                    <a:pt x="1824" y="29484"/>
                  </a:cubicBezTo>
                  <a:cubicBezTo>
                    <a:pt x="0" y="32828"/>
                    <a:pt x="0" y="37144"/>
                    <a:pt x="182" y="41186"/>
                  </a:cubicBezTo>
                  <a:cubicBezTo>
                    <a:pt x="638" y="52797"/>
                    <a:pt x="2888" y="67053"/>
                    <a:pt x="4681" y="78451"/>
                  </a:cubicBezTo>
                  <a:lnTo>
                    <a:pt x="110549" y="78451"/>
                  </a:lnTo>
                  <a:cubicBezTo>
                    <a:pt x="107297" y="66232"/>
                    <a:pt x="104014" y="52433"/>
                    <a:pt x="100762" y="40153"/>
                  </a:cubicBezTo>
                  <a:cubicBezTo>
                    <a:pt x="99698" y="36080"/>
                    <a:pt x="98513" y="31916"/>
                    <a:pt x="96202" y="28755"/>
                  </a:cubicBezTo>
                  <a:cubicBezTo>
                    <a:pt x="93260" y="24780"/>
                    <a:pt x="88828" y="23063"/>
                    <a:pt x="84432" y="23063"/>
                  </a:cubicBezTo>
                  <a:cubicBezTo>
                    <a:pt x="83650" y="23063"/>
                    <a:pt x="82870" y="23117"/>
                    <a:pt x="82099" y="23223"/>
                  </a:cubicBezTo>
                  <a:cubicBezTo>
                    <a:pt x="77023" y="23891"/>
                    <a:pt x="70518" y="24803"/>
                    <a:pt x="65837" y="27387"/>
                  </a:cubicBezTo>
                  <a:cubicBezTo>
                    <a:pt x="64044" y="18268"/>
                    <a:pt x="62220" y="9119"/>
                    <a:pt x="604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6"/>
            <p:cNvSpPr/>
            <p:nvPr/>
          </p:nvSpPr>
          <p:spPr>
            <a:xfrm>
              <a:off x="2802000" y="2372450"/>
              <a:ext cx="2003850" cy="1679675"/>
            </a:xfrm>
            <a:custGeom>
              <a:rect b="b" l="l" r="r" t="t"/>
              <a:pathLst>
                <a:path extrusionOk="0" h="67187" w="80154">
                  <a:moveTo>
                    <a:pt x="34707" y="1"/>
                  </a:moveTo>
                  <a:cubicBezTo>
                    <a:pt x="34317" y="1"/>
                    <a:pt x="33904" y="70"/>
                    <a:pt x="33466" y="222"/>
                  </a:cubicBezTo>
                  <a:cubicBezTo>
                    <a:pt x="31764" y="830"/>
                    <a:pt x="30730" y="2441"/>
                    <a:pt x="29514" y="3657"/>
                  </a:cubicBezTo>
                  <a:cubicBezTo>
                    <a:pt x="28116" y="5055"/>
                    <a:pt x="27022" y="5176"/>
                    <a:pt x="25137" y="5207"/>
                  </a:cubicBezTo>
                  <a:cubicBezTo>
                    <a:pt x="25076" y="5209"/>
                    <a:pt x="25015" y="5210"/>
                    <a:pt x="24955" y="5210"/>
                  </a:cubicBezTo>
                  <a:cubicBezTo>
                    <a:pt x="21345" y="5210"/>
                    <a:pt x="18846" y="1707"/>
                    <a:pt x="15259" y="1438"/>
                  </a:cubicBezTo>
                  <a:cubicBezTo>
                    <a:pt x="15093" y="1427"/>
                    <a:pt x="14931" y="1421"/>
                    <a:pt x="14772" y="1421"/>
                  </a:cubicBezTo>
                  <a:cubicBezTo>
                    <a:pt x="12285" y="1421"/>
                    <a:pt x="10653" y="2742"/>
                    <a:pt x="8967" y="4599"/>
                  </a:cubicBezTo>
                  <a:cubicBezTo>
                    <a:pt x="7812" y="5875"/>
                    <a:pt x="6718" y="7243"/>
                    <a:pt x="5228" y="8155"/>
                  </a:cubicBezTo>
                  <a:cubicBezTo>
                    <a:pt x="4350" y="8704"/>
                    <a:pt x="3296" y="9055"/>
                    <a:pt x="2271" y="9055"/>
                  </a:cubicBezTo>
                  <a:cubicBezTo>
                    <a:pt x="1593" y="9055"/>
                    <a:pt x="927" y="8901"/>
                    <a:pt x="334" y="8550"/>
                  </a:cubicBezTo>
                  <a:lnTo>
                    <a:pt x="334" y="8550"/>
                  </a:lnTo>
                  <a:cubicBezTo>
                    <a:pt x="0" y="10708"/>
                    <a:pt x="365" y="13839"/>
                    <a:pt x="517" y="15967"/>
                  </a:cubicBezTo>
                  <a:cubicBezTo>
                    <a:pt x="1246" y="26332"/>
                    <a:pt x="3556" y="36575"/>
                    <a:pt x="7325" y="46271"/>
                  </a:cubicBezTo>
                  <a:cubicBezTo>
                    <a:pt x="10487" y="54417"/>
                    <a:pt x="15350" y="62776"/>
                    <a:pt x="23466" y="65907"/>
                  </a:cubicBezTo>
                  <a:cubicBezTo>
                    <a:pt x="25720" y="66785"/>
                    <a:pt x="28088" y="67187"/>
                    <a:pt x="30471" y="67187"/>
                  </a:cubicBezTo>
                  <a:cubicBezTo>
                    <a:pt x="36667" y="67187"/>
                    <a:pt x="42972" y="64471"/>
                    <a:pt x="47691" y="60344"/>
                  </a:cubicBezTo>
                  <a:cubicBezTo>
                    <a:pt x="54226" y="54569"/>
                    <a:pt x="58208" y="46514"/>
                    <a:pt x="61278" y="38338"/>
                  </a:cubicBezTo>
                  <a:cubicBezTo>
                    <a:pt x="63695" y="39417"/>
                    <a:pt x="66329" y="40461"/>
                    <a:pt x="68915" y="40461"/>
                  </a:cubicBezTo>
                  <a:cubicBezTo>
                    <a:pt x="69679" y="40461"/>
                    <a:pt x="70438" y="40370"/>
                    <a:pt x="71187" y="40162"/>
                  </a:cubicBezTo>
                  <a:cubicBezTo>
                    <a:pt x="74500" y="39219"/>
                    <a:pt x="77418" y="36849"/>
                    <a:pt x="78786" y="33687"/>
                  </a:cubicBezTo>
                  <a:cubicBezTo>
                    <a:pt x="80154" y="30557"/>
                    <a:pt x="79819" y="26636"/>
                    <a:pt x="77722" y="23930"/>
                  </a:cubicBezTo>
                  <a:cubicBezTo>
                    <a:pt x="76164" y="21868"/>
                    <a:pt x="73569" y="20635"/>
                    <a:pt x="70992" y="20635"/>
                  </a:cubicBezTo>
                  <a:cubicBezTo>
                    <a:pt x="70151" y="20635"/>
                    <a:pt x="69312" y="20766"/>
                    <a:pt x="68512" y="21043"/>
                  </a:cubicBezTo>
                  <a:cubicBezTo>
                    <a:pt x="66293" y="21803"/>
                    <a:pt x="64500" y="23596"/>
                    <a:pt x="63375" y="25633"/>
                  </a:cubicBezTo>
                  <a:cubicBezTo>
                    <a:pt x="62190" y="27699"/>
                    <a:pt x="61582" y="29979"/>
                    <a:pt x="61126" y="32289"/>
                  </a:cubicBezTo>
                  <a:cubicBezTo>
                    <a:pt x="58725" y="32228"/>
                    <a:pt x="57722" y="28946"/>
                    <a:pt x="57509" y="26544"/>
                  </a:cubicBezTo>
                  <a:cubicBezTo>
                    <a:pt x="57326" y="24174"/>
                    <a:pt x="57509" y="21468"/>
                    <a:pt x="55928" y="19675"/>
                  </a:cubicBezTo>
                  <a:cubicBezTo>
                    <a:pt x="54317" y="17882"/>
                    <a:pt x="51338" y="17578"/>
                    <a:pt x="50275" y="15450"/>
                  </a:cubicBezTo>
                  <a:cubicBezTo>
                    <a:pt x="49211" y="13383"/>
                    <a:pt x="50487" y="10982"/>
                    <a:pt x="50518" y="8824"/>
                  </a:cubicBezTo>
                  <a:cubicBezTo>
                    <a:pt x="50518" y="6635"/>
                    <a:pt x="48785" y="4812"/>
                    <a:pt x="46658" y="4568"/>
                  </a:cubicBezTo>
                  <a:cubicBezTo>
                    <a:pt x="46361" y="4536"/>
                    <a:pt x="46060" y="4524"/>
                    <a:pt x="45757" y="4524"/>
                  </a:cubicBezTo>
                  <a:cubicBezTo>
                    <a:pt x="45052" y="4524"/>
                    <a:pt x="44334" y="4586"/>
                    <a:pt x="43626" y="4586"/>
                  </a:cubicBezTo>
                  <a:cubicBezTo>
                    <a:pt x="43234" y="4586"/>
                    <a:pt x="42845" y="4567"/>
                    <a:pt x="42463" y="4508"/>
                  </a:cubicBezTo>
                  <a:cubicBezTo>
                    <a:pt x="40852" y="4325"/>
                    <a:pt x="39332" y="3413"/>
                    <a:pt x="38299" y="2167"/>
                  </a:cubicBezTo>
                  <a:cubicBezTo>
                    <a:pt x="37337" y="989"/>
                    <a:pt x="36185" y="1"/>
                    <a:pt x="347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6"/>
            <p:cNvSpPr/>
            <p:nvPr/>
          </p:nvSpPr>
          <p:spPr>
            <a:xfrm>
              <a:off x="4469950" y="3349125"/>
              <a:ext cx="134525" cy="134525"/>
            </a:xfrm>
            <a:custGeom>
              <a:rect b="b" l="l" r="r" t="t"/>
              <a:pathLst>
                <a:path extrusionOk="0" h="5381" w="5381">
                  <a:moveTo>
                    <a:pt x="2706" y="0"/>
                  </a:moveTo>
                  <a:cubicBezTo>
                    <a:pt x="1186" y="0"/>
                    <a:pt x="1" y="1186"/>
                    <a:pt x="1" y="2675"/>
                  </a:cubicBezTo>
                  <a:cubicBezTo>
                    <a:pt x="1" y="4165"/>
                    <a:pt x="1186" y="5380"/>
                    <a:pt x="2706" y="5380"/>
                  </a:cubicBezTo>
                  <a:cubicBezTo>
                    <a:pt x="4195" y="5380"/>
                    <a:pt x="5381" y="4165"/>
                    <a:pt x="5381" y="2675"/>
                  </a:cubicBezTo>
                  <a:cubicBezTo>
                    <a:pt x="5381" y="1186"/>
                    <a:pt x="4195" y="0"/>
                    <a:pt x="27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6"/>
            <p:cNvSpPr/>
            <p:nvPr/>
          </p:nvSpPr>
          <p:spPr>
            <a:xfrm>
              <a:off x="4435793" y="3315781"/>
              <a:ext cx="163292" cy="163224"/>
            </a:xfrm>
            <a:custGeom>
              <a:rect b="b" l="l" r="r" t="t"/>
              <a:pathLst>
                <a:path extrusionOk="0" h="2219" w="2220">
                  <a:moveTo>
                    <a:pt x="1095" y="0"/>
                  </a:moveTo>
                  <a:cubicBezTo>
                    <a:pt x="487" y="0"/>
                    <a:pt x="1" y="486"/>
                    <a:pt x="1" y="1094"/>
                  </a:cubicBezTo>
                  <a:cubicBezTo>
                    <a:pt x="1" y="1702"/>
                    <a:pt x="487" y="2219"/>
                    <a:pt x="1095" y="2219"/>
                  </a:cubicBezTo>
                  <a:cubicBezTo>
                    <a:pt x="1703" y="2219"/>
                    <a:pt x="2220" y="1702"/>
                    <a:pt x="2220" y="1094"/>
                  </a:cubicBezTo>
                  <a:cubicBezTo>
                    <a:pt x="2220" y="486"/>
                    <a:pt x="1703" y="0"/>
                    <a:pt x="1095"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8" name="Google Shape;2618;p76"/>
          <p:cNvSpPr/>
          <p:nvPr/>
        </p:nvSpPr>
        <p:spPr>
          <a:xfrm flipH="1">
            <a:off x="8484503" y="3207138"/>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9" name="Google Shape;2619;p76"/>
          <p:cNvGrpSpPr/>
          <p:nvPr/>
        </p:nvGrpSpPr>
        <p:grpSpPr>
          <a:xfrm flipH="1" rot="-2339736">
            <a:off x="8078160" y="2432358"/>
            <a:ext cx="1655274" cy="878283"/>
            <a:chOff x="238125" y="2760550"/>
            <a:chExt cx="528650" cy="280500"/>
          </a:xfrm>
        </p:grpSpPr>
        <p:sp>
          <p:nvSpPr>
            <p:cNvPr id="2620" name="Google Shape;2620;p76"/>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6"/>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2" name="Google Shape;2622;p76"/>
            <p:cNvGrpSpPr/>
            <p:nvPr/>
          </p:nvGrpSpPr>
          <p:grpSpPr>
            <a:xfrm>
              <a:off x="238125" y="2760550"/>
              <a:ext cx="528650" cy="279275"/>
              <a:chOff x="238125" y="2760550"/>
              <a:chExt cx="528650" cy="279275"/>
            </a:xfrm>
          </p:grpSpPr>
          <p:sp>
            <p:nvSpPr>
              <p:cNvPr id="2623" name="Google Shape;2623;p76"/>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6"/>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6"/>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6"/>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7" name="Google Shape;2627;p76"/>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6"/>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6"/>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0" name="Google Shape;2630;p76"/>
          <p:cNvGrpSpPr/>
          <p:nvPr/>
        </p:nvGrpSpPr>
        <p:grpSpPr>
          <a:xfrm flipH="1" rot="10605665">
            <a:off x="-479365" y="2852680"/>
            <a:ext cx="1322098" cy="750075"/>
            <a:chOff x="238125" y="2760550"/>
            <a:chExt cx="528650" cy="280500"/>
          </a:xfrm>
        </p:grpSpPr>
        <p:sp>
          <p:nvSpPr>
            <p:cNvPr id="2631" name="Google Shape;2631;p76"/>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6"/>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3" name="Google Shape;2633;p76"/>
            <p:cNvGrpSpPr/>
            <p:nvPr/>
          </p:nvGrpSpPr>
          <p:grpSpPr>
            <a:xfrm>
              <a:off x="238125" y="2760550"/>
              <a:ext cx="528650" cy="279275"/>
              <a:chOff x="238125" y="2760550"/>
              <a:chExt cx="528650" cy="279275"/>
            </a:xfrm>
          </p:grpSpPr>
          <p:sp>
            <p:nvSpPr>
              <p:cNvPr id="2634" name="Google Shape;2634;p76"/>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6"/>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6"/>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6"/>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8" name="Google Shape;2638;p76"/>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6"/>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6"/>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1" name="Google Shape;2641;p76"/>
          <p:cNvSpPr txBox="1"/>
          <p:nvPr>
            <p:ph type="title"/>
          </p:nvPr>
        </p:nvSpPr>
        <p:spPr>
          <a:xfrm>
            <a:off x="1627800" y="282750"/>
            <a:ext cx="5888400" cy="228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500">
                <a:solidFill>
                  <a:schemeClr val="accent1"/>
                </a:solidFill>
                <a:latin typeface="Lemonada Medium"/>
                <a:ea typeface="Lemonada Medium"/>
                <a:cs typeface="Lemonada Medium"/>
                <a:sym typeface="Lemonada Medium"/>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642" name="Google Shape;2642;p76"/>
          <p:cNvSpPr/>
          <p:nvPr/>
        </p:nvSpPr>
        <p:spPr>
          <a:xfrm flipH="1" rot="10800000">
            <a:off x="-688497" y="-281904"/>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6"/>
          <p:cNvSpPr/>
          <p:nvPr/>
        </p:nvSpPr>
        <p:spPr>
          <a:xfrm>
            <a:off x="1110831" y="530519"/>
            <a:ext cx="516982" cy="35398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6"/>
          <p:cNvSpPr/>
          <p:nvPr/>
        </p:nvSpPr>
        <p:spPr>
          <a:xfrm>
            <a:off x="374463" y="646214"/>
            <a:ext cx="465136" cy="329521"/>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6"/>
          <p:cNvSpPr/>
          <p:nvPr/>
        </p:nvSpPr>
        <p:spPr>
          <a:xfrm>
            <a:off x="723086" y="181113"/>
            <a:ext cx="536935" cy="363016"/>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6"/>
          <p:cNvSpPr/>
          <p:nvPr/>
        </p:nvSpPr>
        <p:spPr>
          <a:xfrm flipH="1">
            <a:off x="8361398" y="845594"/>
            <a:ext cx="516982" cy="353988"/>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6"/>
          <p:cNvSpPr/>
          <p:nvPr/>
        </p:nvSpPr>
        <p:spPr>
          <a:xfrm flipH="1">
            <a:off x="9149612" y="961289"/>
            <a:ext cx="465136" cy="329521"/>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6"/>
          <p:cNvSpPr/>
          <p:nvPr/>
        </p:nvSpPr>
        <p:spPr>
          <a:xfrm flipH="1">
            <a:off x="8729190" y="496188"/>
            <a:ext cx="536935" cy="363016"/>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6"/>
          <p:cNvSpPr/>
          <p:nvPr/>
        </p:nvSpPr>
        <p:spPr>
          <a:xfrm flipH="1">
            <a:off x="8506598" y="1313901"/>
            <a:ext cx="521790" cy="434814"/>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3">
    <p:spTree>
      <p:nvGrpSpPr>
        <p:cNvPr id="2650" name="Shape 2650"/>
        <p:cNvGrpSpPr/>
        <p:nvPr/>
      </p:nvGrpSpPr>
      <p:grpSpPr>
        <a:xfrm>
          <a:off x="0" y="0"/>
          <a:ext cx="0" cy="0"/>
          <a:chOff x="0" y="0"/>
          <a:chExt cx="0" cy="0"/>
        </a:xfrm>
      </p:grpSpPr>
      <p:sp>
        <p:nvSpPr>
          <p:cNvPr id="2651" name="Google Shape;2651;p77"/>
          <p:cNvSpPr txBox="1"/>
          <p:nvPr>
            <p:ph idx="1" type="subTitle"/>
          </p:nvPr>
        </p:nvSpPr>
        <p:spPr>
          <a:xfrm>
            <a:off x="2026950" y="2140125"/>
            <a:ext cx="5090100" cy="93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800"/>
            </a:lvl1pPr>
            <a:lvl2pPr lvl="1" rtl="0">
              <a:lnSpc>
                <a:spcPct val="100000"/>
              </a:lnSpc>
              <a:spcBef>
                <a:spcPts val="1600"/>
              </a:spcBef>
              <a:spcAft>
                <a:spcPts val="0"/>
              </a:spcAft>
              <a:buNone/>
              <a:defRPr sz="1800"/>
            </a:lvl2pPr>
            <a:lvl3pPr lvl="2" rtl="0">
              <a:lnSpc>
                <a:spcPct val="100000"/>
              </a:lnSpc>
              <a:spcBef>
                <a:spcPts val="1600"/>
              </a:spcBef>
              <a:spcAft>
                <a:spcPts val="0"/>
              </a:spcAft>
              <a:buNone/>
              <a:defRPr sz="1800"/>
            </a:lvl3pPr>
            <a:lvl4pPr lvl="3" rtl="0">
              <a:lnSpc>
                <a:spcPct val="100000"/>
              </a:lnSpc>
              <a:spcBef>
                <a:spcPts val="1600"/>
              </a:spcBef>
              <a:spcAft>
                <a:spcPts val="0"/>
              </a:spcAft>
              <a:buNone/>
              <a:defRPr sz="1800"/>
            </a:lvl4pPr>
            <a:lvl5pPr lvl="4" rtl="0">
              <a:lnSpc>
                <a:spcPct val="100000"/>
              </a:lnSpc>
              <a:spcBef>
                <a:spcPts val="1600"/>
              </a:spcBef>
              <a:spcAft>
                <a:spcPts val="0"/>
              </a:spcAft>
              <a:buNone/>
              <a:defRPr sz="1800"/>
            </a:lvl5pPr>
            <a:lvl6pPr lvl="5" rtl="0">
              <a:lnSpc>
                <a:spcPct val="100000"/>
              </a:lnSpc>
              <a:spcBef>
                <a:spcPts val="1600"/>
              </a:spcBef>
              <a:spcAft>
                <a:spcPts val="0"/>
              </a:spcAft>
              <a:buNone/>
              <a:defRPr sz="1800"/>
            </a:lvl6pPr>
            <a:lvl7pPr lvl="6" rtl="0">
              <a:lnSpc>
                <a:spcPct val="100000"/>
              </a:lnSpc>
              <a:spcBef>
                <a:spcPts val="1600"/>
              </a:spcBef>
              <a:spcAft>
                <a:spcPts val="0"/>
              </a:spcAft>
              <a:buNone/>
              <a:defRPr sz="1800"/>
            </a:lvl7pPr>
            <a:lvl8pPr lvl="7" rtl="0">
              <a:lnSpc>
                <a:spcPct val="100000"/>
              </a:lnSpc>
              <a:spcBef>
                <a:spcPts val="1600"/>
              </a:spcBef>
              <a:spcAft>
                <a:spcPts val="0"/>
              </a:spcAft>
              <a:buNone/>
              <a:defRPr sz="1800"/>
            </a:lvl8pPr>
            <a:lvl9pPr lvl="8" rtl="0">
              <a:lnSpc>
                <a:spcPct val="100000"/>
              </a:lnSpc>
              <a:spcBef>
                <a:spcPts val="1600"/>
              </a:spcBef>
              <a:spcAft>
                <a:spcPts val="1600"/>
              </a:spcAft>
              <a:buNone/>
              <a:defRPr sz="1800"/>
            </a:lvl9pPr>
          </a:lstStyle>
          <a:p/>
        </p:txBody>
      </p:sp>
      <p:sp>
        <p:nvSpPr>
          <p:cNvPr id="2652" name="Google Shape;2652;p77"/>
          <p:cNvSpPr txBox="1"/>
          <p:nvPr>
            <p:ph type="title"/>
          </p:nvPr>
        </p:nvSpPr>
        <p:spPr>
          <a:xfrm>
            <a:off x="2026950" y="3171550"/>
            <a:ext cx="5090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solidFill>
                  <a:schemeClr val="accent1"/>
                </a:solidFill>
                <a:latin typeface="Lemonada Medium"/>
                <a:ea typeface="Lemonada Medium"/>
                <a:cs typeface="Lemonada Medium"/>
                <a:sym typeface="Lemonada Medium"/>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653" name="Google Shape;2653;p77"/>
          <p:cNvSpPr/>
          <p:nvPr/>
        </p:nvSpPr>
        <p:spPr>
          <a:xfrm>
            <a:off x="67153" y="-686236"/>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7"/>
          <p:cNvSpPr/>
          <p:nvPr/>
        </p:nvSpPr>
        <p:spPr>
          <a:xfrm>
            <a:off x="-276850" y="3824125"/>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7"/>
          <p:cNvSpPr/>
          <p:nvPr/>
        </p:nvSpPr>
        <p:spPr>
          <a:xfrm>
            <a:off x="743895" y="4349056"/>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7"/>
          <p:cNvSpPr/>
          <p:nvPr/>
        </p:nvSpPr>
        <p:spPr>
          <a:xfrm>
            <a:off x="67150" y="4455386"/>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7"/>
          <p:cNvSpPr/>
          <p:nvPr/>
        </p:nvSpPr>
        <p:spPr>
          <a:xfrm>
            <a:off x="387546" y="4027934"/>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7"/>
          <p:cNvSpPr/>
          <p:nvPr/>
        </p:nvSpPr>
        <p:spPr>
          <a:xfrm>
            <a:off x="606033" y="4779454"/>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7"/>
          <p:cNvSpPr/>
          <p:nvPr/>
        </p:nvSpPr>
        <p:spPr>
          <a:xfrm>
            <a:off x="8328750" y="678125"/>
            <a:ext cx="996844" cy="1070214"/>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0" name="Google Shape;2660;p77"/>
          <p:cNvGrpSpPr/>
          <p:nvPr/>
        </p:nvGrpSpPr>
        <p:grpSpPr>
          <a:xfrm>
            <a:off x="7747884" y="280248"/>
            <a:ext cx="1185762" cy="629162"/>
            <a:chOff x="238125" y="2760550"/>
            <a:chExt cx="528650" cy="280500"/>
          </a:xfrm>
        </p:grpSpPr>
        <p:sp>
          <p:nvSpPr>
            <p:cNvPr id="2661" name="Google Shape;2661;p77"/>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7"/>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3" name="Google Shape;2663;p77"/>
            <p:cNvGrpSpPr/>
            <p:nvPr/>
          </p:nvGrpSpPr>
          <p:grpSpPr>
            <a:xfrm>
              <a:off x="238125" y="2760550"/>
              <a:ext cx="528650" cy="279275"/>
              <a:chOff x="238125" y="2760550"/>
              <a:chExt cx="528650" cy="279275"/>
            </a:xfrm>
          </p:grpSpPr>
          <p:sp>
            <p:nvSpPr>
              <p:cNvPr id="2664" name="Google Shape;2664;p77"/>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7"/>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7"/>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7"/>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8" name="Google Shape;2668;p77"/>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7"/>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7"/>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1" name="Google Shape;2671;p77"/>
          <p:cNvSpPr/>
          <p:nvPr/>
        </p:nvSpPr>
        <p:spPr>
          <a:xfrm rot="7659018">
            <a:off x="283093" y="59582"/>
            <a:ext cx="516966" cy="35397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7"/>
          <p:cNvSpPr/>
          <p:nvPr/>
        </p:nvSpPr>
        <p:spPr>
          <a:xfrm rot="7659018">
            <a:off x="1393892" y="150814"/>
            <a:ext cx="536919" cy="36300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7"/>
          <p:cNvSpPr/>
          <p:nvPr/>
        </p:nvSpPr>
        <p:spPr>
          <a:xfrm rot="7659018">
            <a:off x="829818" y="-366489"/>
            <a:ext cx="521775" cy="43480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4" name="Google Shape;2674;p77"/>
          <p:cNvGrpSpPr/>
          <p:nvPr/>
        </p:nvGrpSpPr>
        <p:grpSpPr>
          <a:xfrm>
            <a:off x="7703372" y="4370859"/>
            <a:ext cx="967449" cy="1216804"/>
            <a:chOff x="632000" y="3011150"/>
            <a:chExt cx="212225" cy="266925"/>
          </a:xfrm>
        </p:grpSpPr>
        <p:sp>
          <p:nvSpPr>
            <p:cNvPr id="2675" name="Google Shape;2675;p77"/>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7"/>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7"/>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7"/>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7"/>
            <p:cNvSpPr/>
            <p:nvPr/>
          </p:nvSpPr>
          <p:spPr>
            <a:xfrm>
              <a:off x="649075" y="3152000"/>
              <a:ext cx="25" cy="25"/>
            </a:xfrm>
            <a:custGeom>
              <a:rect b="b" l="l" r="r" t="t"/>
              <a:pathLst>
                <a:path extrusionOk="0" h="1" w="1">
                  <a:moveTo>
                    <a:pt x="1" y="0"/>
                  </a:moveTo>
                  <a:lnTo>
                    <a:pt x="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7"/>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7"/>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7"/>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7"/>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7"/>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7"/>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7"/>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7"/>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4">
    <p:spTree>
      <p:nvGrpSpPr>
        <p:cNvPr id="2688" name="Shape 2688"/>
        <p:cNvGrpSpPr/>
        <p:nvPr/>
      </p:nvGrpSpPr>
      <p:grpSpPr>
        <a:xfrm>
          <a:off x="0" y="0"/>
          <a:ext cx="0" cy="0"/>
          <a:chOff x="0" y="0"/>
          <a:chExt cx="0" cy="0"/>
        </a:xfrm>
      </p:grpSpPr>
      <p:sp>
        <p:nvSpPr>
          <p:cNvPr id="2689" name="Google Shape;2689;p78"/>
          <p:cNvSpPr/>
          <p:nvPr/>
        </p:nvSpPr>
        <p:spPr>
          <a:xfrm rot="-8571438">
            <a:off x="3245494" y="-37997"/>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0" name="Google Shape;2690;p78"/>
          <p:cNvGrpSpPr/>
          <p:nvPr/>
        </p:nvGrpSpPr>
        <p:grpSpPr>
          <a:xfrm>
            <a:off x="4141168" y="-352444"/>
            <a:ext cx="1832882" cy="972493"/>
            <a:chOff x="238125" y="2760550"/>
            <a:chExt cx="528650" cy="280500"/>
          </a:xfrm>
        </p:grpSpPr>
        <p:sp>
          <p:nvSpPr>
            <p:cNvPr id="2691" name="Google Shape;2691;p78"/>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8"/>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3" name="Google Shape;2693;p78"/>
            <p:cNvGrpSpPr/>
            <p:nvPr/>
          </p:nvGrpSpPr>
          <p:grpSpPr>
            <a:xfrm>
              <a:off x="238125" y="2760550"/>
              <a:ext cx="528650" cy="279275"/>
              <a:chOff x="238125" y="2760550"/>
              <a:chExt cx="528650" cy="279275"/>
            </a:xfrm>
          </p:grpSpPr>
          <p:sp>
            <p:nvSpPr>
              <p:cNvPr id="2694" name="Google Shape;2694;p78"/>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8"/>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8"/>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8"/>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8" name="Google Shape;2698;p78"/>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8"/>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8"/>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1" name="Google Shape;2701;p78"/>
          <p:cNvGrpSpPr/>
          <p:nvPr/>
        </p:nvGrpSpPr>
        <p:grpSpPr>
          <a:xfrm rot="4108899">
            <a:off x="2914864" y="508173"/>
            <a:ext cx="875864" cy="1101614"/>
            <a:chOff x="632000" y="3011150"/>
            <a:chExt cx="212225" cy="266925"/>
          </a:xfrm>
        </p:grpSpPr>
        <p:sp>
          <p:nvSpPr>
            <p:cNvPr id="2702" name="Google Shape;2702;p7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8"/>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5" name="Google Shape;2715;p78"/>
          <p:cNvGrpSpPr/>
          <p:nvPr/>
        </p:nvGrpSpPr>
        <p:grpSpPr>
          <a:xfrm>
            <a:off x="2439759" y="4176434"/>
            <a:ext cx="967449" cy="1216804"/>
            <a:chOff x="632000" y="3011150"/>
            <a:chExt cx="212225" cy="266925"/>
          </a:xfrm>
        </p:grpSpPr>
        <p:sp>
          <p:nvSpPr>
            <p:cNvPr id="2716" name="Google Shape;2716;p78"/>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8"/>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8"/>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8"/>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8"/>
            <p:cNvSpPr/>
            <p:nvPr/>
          </p:nvSpPr>
          <p:spPr>
            <a:xfrm>
              <a:off x="649075" y="3152000"/>
              <a:ext cx="25" cy="25"/>
            </a:xfrm>
            <a:custGeom>
              <a:rect b="b" l="l" r="r" t="t"/>
              <a:pathLst>
                <a:path extrusionOk="0" h="1" w="1">
                  <a:moveTo>
                    <a:pt x="1" y="0"/>
                  </a:moveTo>
                  <a:lnTo>
                    <a:pt x="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8"/>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8"/>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8"/>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8"/>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8"/>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8"/>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8"/>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8"/>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9" name="Google Shape;2729;p78"/>
          <p:cNvSpPr txBox="1"/>
          <p:nvPr>
            <p:ph idx="1" type="subTitle"/>
          </p:nvPr>
        </p:nvSpPr>
        <p:spPr>
          <a:xfrm>
            <a:off x="950200" y="1833750"/>
            <a:ext cx="5090100" cy="93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800"/>
            </a:lvl1pPr>
            <a:lvl2pPr lvl="1" rtl="0">
              <a:lnSpc>
                <a:spcPct val="100000"/>
              </a:lnSpc>
              <a:spcBef>
                <a:spcPts val="1600"/>
              </a:spcBef>
              <a:spcAft>
                <a:spcPts val="0"/>
              </a:spcAft>
              <a:buNone/>
              <a:defRPr sz="1800"/>
            </a:lvl2pPr>
            <a:lvl3pPr lvl="2" rtl="0">
              <a:lnSpc>
                <a:spcPct val="100000"/>
              </a:lnSpc>
              <a:spcBef>
                <a:spcPts val="1600"/>
              </a:spcBef>
              <a:spcAft>
                <a:spcPts val="0"/>
              </a:spcAft>
              <a:buNone/>
              <a:defRPr sz="1800"/>
            </a:lvl3pPr>
            <a:lvl4pPr lvl="3" rtl="0">
              <a:lnSpc>
                <a:spcPct val="100000"/>
              </a:lnSpc>
              <a:spcBef>
                <a:spcPts val="1600"/>
              </a:spcBef>
              <a:spcAft>
                <a:spcPts val="0"/>
              </a:spcAft>
              <a:buNone/>
              <a:defRPr sz="1800"/>
            </a:lvl4pPr>
            <a:lvl5pPr lvl="4" rtl="0">
              <a:lnSpc>
                <a:spcPct val="100000"/>
              </a:lnSpc>
              <a:spcBef>
                <a:spcPts val="1600"/>
              </a:spcBef>
              <a:spcAft>
                <a:spcPts val="0"/>
              </a:spcAft>
              <a:buNone/>
              <a:defRPr sz="1800"/>
            </a:lvl5pPr>
            <a:lvl6pPr lvl="5" rtl="0">
              <a:lnSpc>
                <a:spcPct val="100000"/>
              </a:lnSpc>
              <a:spcBef>
                <a:spcPts val="1600"/>
              </a:spcBef>
              <a:spcAft>
                <a:spcPts val="0"/>
              </a:spcAft>
              <a:buNone/>
              <a:defRPr sz="1800"/>
            </a:lvl6pPr>
            <a:lvl7pPr lvl="6" rtl="0">
              <a:lnSpc>
                <a:spcPct val="100000"/>
              </a:lnSpc>
              <a:spcBef>
                <a:spcPts val="1600"/>
              </a:spcBef>
              <a:spcAft>
                <a:spcPts val="0"/>
              </a:spcAft>
              <a:buNone/>
              <a:defRPr sz="1800"/>
            </a:lvl7pPr>
            <a:lvl8pPr lvl="7" rtl="0">
              <a:lnSpc>
                <a:spcPct val="100000"/>
              </a:lnSpc>
              <a:spcBef>
                <a:spcPts val="1600"/>
              </a:spcBef>
              <a:spcAft>
                <a:spcPts val="0"/>
              </a:spcAft>
              <a:buNone/>
              <a:defRPr sz="1800"/>
            </a:lvl8pPr>
            <a:lvl9pPr lvl="8" rtl="0">
              <a:lnSpc>
                <a:spcPct val="100000"/>
              </a:lnSpc>
              <a:spcBef>
                <a:spcPts val="1600"/>
              </a:spcBef>
              <a:spcAft>
                <a:spcPts val="1600"/>
              </a:spcAft>
              <a:buNone/>
              <a:defRPr sz="1800"/>
            </a:lvl9pPr>
          </a:lstStyle>
          <a:p/>
        </p:txBody>
      </p:sp>
      <p:sp>
        <p:nvSpPr>
          <p:cNvPr id="2730" name="Google Shape;2730;p78"/>
          <p:cNvSpPr txBox="1"/>
          <p:nvPr>
            <p:ph type="title"/>
          </p:nvPr>
        </p:nvSpPr>
        <p:spPr>
          <a:xfrm>
            <a:off x="950200" y="2857775"/>
            <a:ext cx="509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solidFill>
                  <a:schemeClr val="accent1"/>
                </a:solidFill>
                <a:latin typeface="Lemonada Medium"/>
                <a:ea typeface="Lemonada Medium"/>
                <a:cs typeface="Lemonada Medium"/>
                <a:sym typeface="Lemonada Medium"/>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2731" name="Shape 2731"/>
        <p:cNvGrpSpPr/>
        <p:nvPr/>
      </p:nvGrpSpPr>
      <p:grpSpPr>
        <a:xfrm>
          <a:off x="0" y="0"/>
          <a:ext cx="0" cy="0"/>
          <a:chOff x="0" y="0"/>
          <a:chExt cx="0" cy="0"/>
        </a:xfrm>
      </p:grpSpPr>
      <p:sp>
        <p:nvSpPr>
          <p:cNvPr id="2732" name="Google Shape;2732;p79"/>
          <p:cNvSpPr txBox="1"/>
          <p:nvPr>
            <p:ph type="ctrTitle"/>
          </p:nvPr>
        </p:nvSpPr>
        <p:spPr>
          <a:xfrm>
            <a:off x="865625" y="2940500"/>
            <a:ext cx="3037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1600"/>
              <a:buNone/>
              <a:defRPr sz="3600">
                <a:solidFill>
                  <a:schemeClr val="accent3"/>
                </a:solidFill>
                <a:latin typeface="Lemonada Medium"/>
                <a:ea typeface="Lemonada Medium"/>
                <a:cs typeface="Lemonada Medium"/>
                <a:sym typeface="Lemonada Medium"/>
              </a:defRPr>
            </a:lvl1pPr>
            <a:lvl2pPr lvl="1" rtl="0" algn="ctr">
              <a:spcBef>
                <a:spcPts val="0"/>
              </a:spcBef>
              <a:spcAft>
                <a:spcPts val="0"/>
              </a:spcAft>
              <a:buClr>
                <a:schemeClr val="accent3"/>
              </a:buClr>
              <a:buSzPts val="1600"/>
              <a:buNone/>
              <a:defRPr sz="1600">
                <a:solidFill>
                  <a:schemeClr val="accent3"/>
                </a:solidFill>
              </a:defRPr>
            </a:lvl2pPr>
            <a:lvl3pPr lvl="2" rtl="0" algn="ctr">
              <a:spcBef>
                <a:spcPts val="0"/>
              </a:spcBef>
              <a:spcAft>
                <a:spcPts val="0"/>
              </a:spcAft>
              <a:buClr>
                <a:schemeClr val="accent3"/>
              </a:buClr>
              <a:buSzPts val="1600"/>
              <a:buNone/>
              <a:defRPr sz="1600">
                <a:solidFill>
                  <a:schemeClr val="accent3"/>
                </a:solidFill>
              </a:defRPr>
            </a:lvl3pPr>
            <a:lvl4pPr lvl="3" rtl="0" algn="ctr">
              <a:spcBef>
                <a:spcPts val="0"/>
              </a:spcBef>
              <a:spcAft>
                <a:spcPts val="0"/>
              </a:spcAft>
              <a:buClr>
                <a:schemeClr val="accent3"/>
              </a:buClr>
              <a:buSzPts val="1600"/>
              <a:buNone/>
              <a:defRPr sz="1600">
                <a:solidFill>
                  <a:schemeClr val="accent3"/>
                </a:solidFill>
              </a:defRPr>
            </a:lvl4pPr>
            <a:lvl5pPr lvl="4" rtl="0" algn="ctr">
              <a:spcBef>
                <a:spcPts val="0"/>
              </a:spcBef>
              <a:spcAft>
                <a:spcPts val="0"/>
              </a:spcAft>
              <a:buClr>
                <a:schemeClr val="accent3"/>
              </a:buClr>
              <a:buSzPts val="1600"/>
              <a:buNone/>
              <a:defRPr sz="1600">
                <a:solidFill>
                  <a:schemeClr val="accent3"/>
                </a:solidFill>
              </a:defRPr>
            </a:lvl5pPr>
            <a:lvl6pPr lvl="5" rtl="0" algn="ctr">
              <a:spcBef>
                <a:spcPts val="0"/>
              </a:spcBef>
              <a:spcAft>
                <a:spcPts val="0"/>
              </a:spcAft>
              <a:buClr>
                <a:schemeClr val="accent3"/>
              </a:buClr>
              <a:buSzPts val="1600"/>
              <a:buNone/>
              <a:defRPr sz="1600">
                <a:solidFill>
                  <a:schemeClr val="accent3"/>
                </a:solidFill>
              </a:defRPr>
            </a:lvl6pPr>
            <a:lvl7pPr lvl="6" rtl="0" algn="ctr">
              <a:spcBef>
                <a:spcPts val="0"/>
              </a:spcBef>
              <a:spcAft>
                <a:spcPts val="0"/>
              </a:spcAft>
              <a:buClr>
                <a:schemeClr val="accent3"/>
              </a:buClr>
              <a:buSzPts val="1600"/>
              <a:buNone/>
              <a:defRPr sz="1600">
                <a:solidFill>
                  <a:schemeClr val="accent3"/>
                </a:solidFill>
              </a:defRPr>
            </a:lvl7pPr>
            <a:lvl8pPr lvl="7" rtl="0" algn="ctr">
              <a:spcBef>
                <a:spcPts val="0"/>
              </a:spcBef>
              <a:spcAft>
                <a:spcPts val="0"/>
              </a:spcAft>
              <a:buClr>
                <a:schemeClr val="accent3"/>
              </a:buClr>
              <a:buSzPts val="1600"/>
              <a:buNone/>
              <a:defRPr sz="1600">
                <a:solidFill>
                  <a:schemeClr val="accent3"/>
                </a:solidFill>
              </a:defRPr>
            </a:lvl8pPr>
            <a:lvl9pPr lvl="8" rtl="0" algn="ctr">
              <a:spcBef>
                <a:spcPts val="0"/>
              </a:spcBef>
              <a:spcAft>
                <a:spcPts val="0"/>
              </a:spcAft>
              <a:buClr>
                <a:schemeClr val="accent3"/>
              </a:buClr>
              <a:buSzPts val="1600"/>
              <a:buNone/>
              <a:defRPr sz="1600">
                <a:solidFill>
                  <a:schemeClr val="accent3"/>
                </a:solidFill>
              </a:defRPr>
            </a:lvl9pPr>
          </a:lstStyle>
          <a:p/>
        </p:txBody>
      </p:sp>
      <p:sp>
        <p:nvSpPr>
          <p:cNvPr id="2733" name="Google Shape;2733;p79"/>
          <p:cNvSpPr txBox="1"/>
          <p:nvPr>
            <p:ph idx="1" type="subTitle"/>
          </p:nvPr>
        </p:nvSpPr>
        <p:spPr>
          <a:xfrm>
            <a:off x="865625" y="3401950"/>
            <a:ext cx="3037500" cy="61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800"/>
            </a:lvl1pPr>
            <a:lvl2pPr lvl="1" rtl="0" algn="ctr">
              <a:lnSpc>
                <a:spcPct val="100000"/>
              </a:lnSpc>
              <a:spcBef>
                <a:spcPts val="0"/>
              </a:spcBef>
              <a:spcAft>
                <a:spcPts val="0"/>
              </a:spcAft>
              <a:buClr>
                <a:srgbClr val="000000"/>
              </a:buClr>
              <a:buSzPts val="1400"/>
              <a:buNone/>
              <a:defRPr>
                <a:solidFill>
                  <a:srgbClr val="000000"/>
                </a:solidFill>
              </a:defRPr>
            </a:lvl2pPr>
            <a:lvl3pPr lvl="2" rtl="0" algn="ctr">
              <a:lnSpc>
                <a:spcPct val="100000"/>
              </a:lnSpc>
              <a:spcBef>
                <a:spcPts val="0"/>
              </a:spcBef>
              <a:spcAft>
                <a:spcPts val="0"/>
              </a:spcAft>
              <a:buClr>
                <a:srgbClr val="000000"/>
              </a:buClr>
              <a:buSzPts val="1400"/>
              <a:buNone/>
              <a:defRPr>
                <a:solidFill>
                  <a:srgbClr val="000000"/>
                </a:solidFill>
              </a:defRPr>
            </a:lvl3pPr>
            <a:lvl4pPr lvl="3" rtl="0" algn="ctr">
              <a:lnSpc>
                <a:spcPct val="100000"/>
              </a:lnSpc>
              <a:spcBef>
                <a:spcPts val="0"/>
              </a:spcBef>
              <a:spcAft>
                <a:spcPts val="0"/>
              </a:spcAft>
              <a:buClr>
                <a:srgbClr val="000000"/>
              </a:buClr>
              <a:buSzPts val="1400"/>
              <a:buNone/>
              <a:defRPr>
                <a:solidFill>
                  <a:srgbClr val="000000"/>
                </a:solidFill>
              </a:defRPr>
            </a:lvl4pPr>
            <a:lvl5pPr lvl="4" rtl="0" algn="ctr">
              <a:lnSpc>
                <a:spcPct val="100000"/>
              </a:lnSpc>
              <a:spcBef>
                <a:spcPts val="0"/>
              </a:spcBef>
              <a:spcAft>
                <a:spcPts val="0"/>
              </a:spcAft>
              <a:buClr>
                <a:srgbClr val="000000"/>
              </a:buClr>
              <a:buSzPts val="1400"/>
              <a:buNone/>
              <a:defRPr>
                <a:solidFill>
                  <a:srgbClr val="000000"/>
                </a:solidFill>
              </a:defRPr>
            </a:lvl5pPr>
            <a:lvl6pPr lvl="5" rtl="0" algn="ctr">
              <a:lnSpc>
                <a:spcPct val="100000"/>
              </a:lnSpc>
              <a:spcBef>
                <a:spcPts val="0"/>
              </a:spcBef>
              <a:spcAft>
                <a:spcPts val="0"/>
              </a:spcAft>
              <a:buClr>
                <a:srgbClr val="000000"/>
              </a:buClr>
              <a:buSzPts val="1400"/>
              <a:buNone/>
              <a:defRPr>
                <a:solidFill>
                  <a:srgbClr val="000000"/>
                </a:solidFill>
              </a:defRPr>
            </a:lvl6pPr>
            <a:lvl7pPr lvl="6" rtl="0" algn="ctr">
              <a:lnSpc>
                <a:spcPct val="100000"/>
              </a:lnSpc>
              <a:spcBef>
                <a:spcPts val="0"/>
              </a:spcBef>
              <a:spcAft>
                <a:spcPts val="0"/>
              </a:spcAft>
              <a:buClr>
                <a:srgbClr val="000000"/>
              </a:buClr>
              <a:buSzPts val="1400"/>
              <a:buNone/>
              <a:defRPr>
                <a:solidFill>
                  <a:srgbClr val="000000"/>
                </a:solidFill>
              </a:defRPr>
            </a:lvl7pPr>
            <a:lvl8pPr lvl="7" rtl="0" algn="ctr">
              <a:lnSpc>
                <a:spcPct val="100000"/>
              </a:lnSpc>
              <a:spcBef>
                <a:spcPts val="0"/>
              </a:spcBef>
              <a:spcAft>
                <a:spcPts val="0"/>
              </a:spcAft>
              <a:buClr>
                <a:srgbClr val="000000"/>
              </a:buClr>
              <a:buSzPts val="1400"/>
              <a:buNone/>
              <a:defRPr>
                <a:solidFill>
                  <a:srgbClr val="000000"/>
                </a:solidFill>
              </a:defRPr>
            </a:lvl8pPr>
            <a:lvl9pPr lvl="8" rtl="0" algn="ctr">
              <a:lnSpc>
                <a:spcPct val="100000"/>
              </a:lnSpc>
              <a:spcBef>
                <a:spcPts val="0"/>
              </a:spcBef>
              <a:spcAft>
                <a:spcPts val="0"/>
              </a:spcAft>
              <a:buClr>
                <a:srgbClr val="000000"/>
              </a:buClr>
              <a:buSzPts val="1400"/>
              <a:buNone/>
              <a:defRPr>
                <a:solidFill>
                  <a:srgbClr val="000000"/>
                </a:solidFill>
              </a:defRPr>
            </a:lvl9pPr>
          </a:lstStyle>
          <a:p/>
        </p:txBody>
      </p:sp>
      <p:sp>
        <p:nvSpPr>
          <p:cNvPr id="2734" name="Google Shape;2734;p79"/>
          <p:cNvSpPr txBox="1"/>
          <p:nvPr>
            <p:ph hasCustomPrompt="1" idx="2" type="title"/>
          </p:nvPr>
        </p:nvSpPr>
        <p:spPr>
          <a:xfrm>
            <a:off x="865625" y="1545373"/>
            <a:ext cx="1753800" cy="9213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rgbClr val="000000"/>
              </a:buClr>
              <a:buSzPts val="6000"/>
              <a:buNone/>
              <a:defRPr sz="9600">
                <a:solidFill>
                  <a:schemeClr val="accent1"/>
                </a:solidFill>
              </a:defRPr>
            </a:lvl1pPr>
            <a:lvl2pPr lvl="1"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35" name="Google Shape;2735;p79"/>
          <p:cNvSpPr/>
          <p:nvPr/>
        </p:nvSpPr>
        <p:spPr>
          <a:xfrm rot="-8571438">
            <a:off x="7835894" y="4520728"/>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9"/>
          <p:cNvSpPr/>
          <p:nvPr/>
        </p:nvSpPr>
        <p:spPr>
          <a:xfrm rot="-8571438">
            <a:off x="2830369" y="-133247"/>
            <a:ext cx="1600755" cy="1066760"/>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7" name="Google Shape;2737;p79"/>
          <p:cNvGrpSpPr/>
          <p:nvPr/>
        </p:nvGrpSpPr>
        <p:grpSpPr>
          <a:xfrm>
            <a:off x="3421243" y="-508294"/>
            <a:ext cx="1832882" cy="972493"/>
            <a:chOff x="238125" y="2760550"/>
            <a:chExt cx="528650" cy="280500"/>
          </a:xfrm>
        </p:grpSpPr>
        <p:sp>
          <p:nvSpPr>
            <p:cNvPr id="2738" name="Google Shape;2738;p79"/>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9"/>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0" name="Google Shape;2740;p79"/>
            <p:cNvGrpSpPr/>
            <p:nvPr/>
          </p:nvGrpSpPr>
          <p:grpSpPr>
            <a:xfrm>
              <a:off x="238125" y="2760550"/>
              <a:ext cx="528650" cy="279275"/>
              <a:chOff x="238125" y="2760550"/>
              <a:chExt cx="528650" cy="279275"/>
            </a:xfrm>
          </p:grpSpPr>
          <p:sp>
            <p:nvSpPr>
              <p:cNvPr id="2741" name="Google Shape;2741;p79"/>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9"/>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9"/>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9"/>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5" name="Google Shape;2745;p79"/>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9"/>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9"/>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8" name="Google Shape;2748;p79"/>
          <p:cNvSpPr/>
          <p:nvPr/>
        </p:nvSpPr>
        <p:spPr>
          <a:xfrm flipH="1">
            <a:off x="-364400" y="4611893"/>
            <a:ext cx="679971" cy="46558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9"/>
          <p:cNvSpPr/>
          <p:nvPr/>
        </p:nvSpPr>
        <p:spPr>
          <a:xfrm flipH="1">
            <a:off x="636593" y="4414040"/>
            <a:ext cx="611780" cy="433409"/>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9"/>
          <p:cNvSpPr/>
          <p:nvPr/>
        </p:nvSpPr>
        <p:spPr>
          <a:xfrm flipH="1">
            <a:off x="512078" y="5170699"/>
            <a:ext cx="686295" cy="571898"/>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1" name="Google Shape;2751;p79"/>
          <p:cNvGrpSpPr/>
          <p:nvPr/>
        </p:nvGrpSpPr>
        <p:grpSpPr>
          <a:xfrm rot="4108899">
            <a:off x="8571764" y="3775598"/>
            <a:ext cx="875864" cy="1101614"/>
            <a:chOff x="632000" y="3011150"/>
            <a:chExt cx="212225" cy="266925"/>
          </a:xfrm>
        </p:grpSpPr>
        <p:sp>
          <p:nvSpPr>
            <p:cNvPr id="2752" name="Google Shape;2752;p7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9"/>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5" name="Google Shape;2765;p79"/>
          <p:cNvGrpSpPr/>
          <p:nvPr/>
        </p:nvGrpSpPr>
        <p:grpSpPr>
          <a:xfrm rot="4108899">
            <a:off x="3213164" y="701248"/>
            <a:ext cx="875864" cy="1101614"/>
            <a:chOff x="632000" y="3011150"/>
            <a:chExt cx="212225" cy="266925"/>
          </a:xfrm>
        </p:grpSpPr>
        <p:sp>
          <p:nvSpPr>
            <p:cNvPr id="2766" name="Google Shape;2766;p7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9"/>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
  <p:cSld name="CUSTOM_21">
    <p:spTree>
      <p:nvGrpSpPr>
        <p:cNvPr id="2779" name="Shape 2779"/>
        <p:cNvGrpSpPr/>
        <p:nvPr/>
      </p:nvGrpSpPr>
      <p:grpSpPr>
        <a:xfrm>
          <a:off x="0" y="0"/>
          <a:ext cx="0" cy="0"/>
          <a:chOff x="0" y="0"/>
          <a:chExt cx="0" cy="0"/>
        </a:xfrm>
      </p:grpSpPr>
      <p:sp>
        <p:nvSpPr>
          <p:cNvPr id="2780" name="Google Shape;2780;p80"/>
          <p:cNvSpPr txBox="1"/>
          <p:nvPr>
            <p:ph type="title"/>
          </p:nvPr>
        </p:nvSpPr>
        <p:spPr>
          <a:xfrm>
            <a:off x="4624588" y="2530900"/>
            <a:ext cx="3817200" cy="1998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200">
                <a:solidFill>
                  <a:schemeClr val="lt1"/>
                </a:solidFill>
                <a:latin typeface="Lemonada Medium"/>
                <a:ea typeface="Lemonada Medium"/>
                <a:cs typeface="Lemonada Medium"/>
                <a:sym typeface="Lemonada Medium"/>
              </a:defRPr>
            </a:lvl1pPr>
            <a:lvl2pPr lvl="1" rtl="0" algn="ctr">
              <a:spcBef>
                <a:spcPts val="0"/>
              </a:spcBef>
              <a:spcAft>
                <a:spcPts val="0"/>
              </a:spcAft>
              <a:buNone/>
              <a:defRPr sz="3200">
                <a:solidFill>
                  <a:schemeClr val="lt1"/>
                </a:solidFill>
                <a:latin typeface="Lemonada Medium"/>
                <a:ea typeface="Lemonada Medium"/>
                <a:cs typeface="Lemonada Medium"/>
                <a:sym typeface="Lemonada Medium"/>
              </a:defRPr>
            </a:lvl2pPr>
            <a:lvl3pPr lvl="2" rtl="0" algn="ctr">
              <a:spcBef>
                <a:spcPts val="0"/>
              </a:spcBef>
              <a:spcAft>
                <a:spcPts val="0"/>
              </a:spcAft>
              <a:buNone/>
              <a:defRPr sz="3200">
                <a:solidFill>
                  <a:schemeClr val="lt1"/>
                </a:solidFill>
                <a:latin typeface="Lemonada Medium"/>
                <a:ea typeface="Lemonada Medium"/>
                <a:cs typeface="Lemonada Medium"/>
                <a:sym typeface="Lemonada Medium"/>
              </a:defRPr>
            </a:lvl3pPr>
            <a:lvl4pPr lvl="3" rtl="0" algn="ctr">
              <a:spcBef>
                <a:spcPts val="0"/>
              </a:spcBef>
              <a:spcAft>
                <a:spcPts val="0"/>
              </a:spcAft>
              <a:buNone/>
              <a:defRPr sz="3200">
                <a:solidFill>
                  <a:schemeClr val="lt1"/>
                </a:solidFill>
                <a:latin typeface="Lemonada Medium"/>
                <a:ea typeface="Lemonada Medium"/>
                <a:cs typeface="Lemonada Medium"/>
                <a:sym typeface="Lemonada Medium"/>
              </a:defRPr>
            </a:lvl4pPr>
            <a:lvl5pPr lvl="4" rtl="0" algn="ctr">
              <a:spcBef>
                <a:spcPts val="0"/>
              </a:spcBef>
              <a:spcAft>
                <a:spcPts val="0"/>
              </a:spcAft>
              <a:buNone/>
              <a:defRPr sz="3200">
                <a:solidFill>
                  <a:schemeClr val="lt1"/>
                </a:solidFill>
                <a:latin typeface="Lemonada Medium"/>
                <a:ea typeface="Lemonada Medium"/>
                <a:cs typeface="Lemonada Medium"/>
                <a:sym typeface="Lemonada Medium"/>
              </a:defRPr>
            </a:lvl5pPr>
            <a:lvl6pPr lvl="5" rtl="0" algn="ctr">
              <a:spcBef>
                <a:spcPts val="0"/>
              </a:spcBef>
              <a:spcAft>
                <a:spcPts val="0"/>
              </a:spcAft>
              <a:buNone/>
              <a:defRPr sz="3200">
                <a:solidFill>
                  <a:schemeClr val="lt1"/>
                </a:solidFill>
                <a:latin typeface="Lemonada Medium"/>
                <a:ea typeface="Lemonada Medium"/>
                <a:cs typeface="Lemonada Medium"/>
                <a:sym typeface="Lemonada Medium"/>
              </a:defRPr>
            </a:lvl6pPr>
            <a:lvl7pPr lvl="6" rtl="0" algn="ctr">
              <a:spcBef>
                <a:spcPts val="0"/>
              </a:spcBef>
              <a:spcAft>
                <a:spcPts val="0"/>
              </a:spcAft>
              <a:buNone/>
              <a:defRPr sz="3200">
                <a:solidFill>
                  <a:schemeClr val="lt1"/>
                </a:solidFill>
                <a:latin typeface="Lemonada Medium"/>
                <a:ea typeface="Lemonada Medium"/>
                <a:cs typeface="Lemonada Medium"/>
                <a:sym typeface="Lemonada Medium"/>
              </a:defRPr>
            </a:lvl7pPr>
            <a:lvl8pPr lvl="7" rtl="0" algn="ctr">
              <a:spcBef>
                <a:spcPts val="0"/>
              </a:spcBef>
              <a:spcAft>
                <a:spcPts val="0"/>
              </a:spcAft>
              <a:buNone/>
              <a:defRPr sz="3200">
                <a:solidFill>
                  <a:schemeClr val="lt1"/>
                </a:solidFill>
                <a:latin typeface="Lemonada Medium"/>
                <a:ea typeface="Lemonada Medium"/>
                <a:cs typeface="Lemonada Medium"/>
                <a:sym typeface="Lemonada Medium"/>
              </a:defRPr>
            </a:lvl8pPr>
            <a:lvl9pPr lvl="8" rtl="0" algn="ctr">
              <a:spcBef>
                <a:spcPts val="0"/>
              </a:spcBef>
              <a:spcAft>
                <a:spcPts val="0"/>
              </a:spcAft>
              <a:buNone/>
              <a:defRPr sz="3200">
                <a:solidFill>
                  <a:schemeClr val="lt1"/>
                </a:solidFill>
                <a:latin typeface="Lemonada Medium"/>
                <a:ea typeface="Lemonada Medium"/>
                <a:cs typeface="Lemonada Medium"/>
                <a:sym typeface="Lemonada Medium"/>
              </a:defRPr>
            </a:lvl9pPr>
          </a:lstStyle>
          <a:p/>
        </p:txBody>
      </p:sp>
      <p:grpSp>
        <p:nvGrpSpPr>
          <p:cNvPr id="2781" name="Google Shape;2781;p80"/>
          <p:cNvGrpSpPr/>
          <p:nvPr/>
        </p:nvGrpSpPr>
        <p:grpSpPr>
          <a:xfrm flipH="1" rot="10605665">
            <a:off x="8168035" y="3914630"/>
            <a:ext cx="1322098" cy="750075"/>
            <a:chOff x="238125" y="2760550"/>
            <a:chExt cx="528650" cy="280500"/>
          </a:xfrm>
        </p:grpSpPr>
        <p:sp>
          <p:nvSpPr>
            <p:cNvPr id="2782" name="Google Shape;2782;p80"/>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0"/>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4" name="Google Shape;2784;p80"/>
            <p:cNvGrpSpPr/>
            <p:nvPr/>
          </p:nvGrpSpPr>
          <p:grpSpPr>
            <a:xfrm>
              <a:off x="238125" y="2760550"/>
              <a:ext cx="528650" cy="279275"/>
              <a:chOff x="238125" y="2760550"/>
              <a:chExt cx="528650" cy="279275"/>
            </a:xfrm>
          </p:grpSpPr>
          <p:sp>
            <p:nvSpPr>
              <p:cNvPr id="2785" name="Google Shape;2785;p80"/>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0"/>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0"/>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0"/>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9" name="Google Shape;2789;p80"/>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0"/>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0"/>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2" name="Google Shape;2792;p80"/>
          <p:cNvSpPr/>
          <p:nvPr/>
        </p:nvSpPr>
        <p:spPr>
          <a:xfrm flipH="1" rot="10800000">
            <a:off x="4724303" y="299671"/>
            <a:ext cx="1670389" cy="107429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3" name="Google Shape;2793;p80"/>
          <p:cNvGrpSpPr/>
          <p:nvPr/>
        </p:nvGrpSpPr>
        <p:grpSpPr>
          <a:xfrm flipH="1" rot="10800000">
            <a:off x="5367572" y="-423573"/>
            <a:ext cx="967449" cy="1216804"/>
            <a:chOff x="632000" y="3011150"/>
            <a:chExt cx="212225" cy="266925"/>
          </a:xfrm>
        </p:grpSpPr>
        <p:sp>
          <p:nvSpPr>
            <p:cNvPr id="2794" name="Google Shape;2794;p80"/>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0"/>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0"/>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0"/>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0"/>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0"/>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0"/>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0"/>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0"/>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0"/>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0"/>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0"/>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0"/>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7" name="Google Shape;2807;p80"/>
          <p:cNvSpPr/>
          <p:nvPr/>
        </p:nvSpPr>
        <p:spPr>
          <a:xfrm rot="-8386458">
            <a:off x="-148562" y="3579708"/>
            <a:ext cx="373955" cy="256055"/>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0"/>
          <p:cNvSpPr/>
          <p:nvPr/>
        </p:nvSpPr>
        <p:spPr>
          <a:xfrm rot="-8386458">
            <a:off x="339583" y="3887544"/>
            <a:ext cx="336453" cy="238357"/>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0"/>
          <p:cNvSpPr/>
          <p:nvPr/>
        </p:nvSpPr>
        <p:spPr>
          <a:xfrm rot="-8386458">
            <a:off x="-108245" y="3943439"/>
            <a:ext cx="388388" cy="262585"/>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0"/>
          <p:cNvSpPr/>
          <p:nvPr/>
        </p:nvSpPr>
        <p:spPr>
          <a:xfrm rot="-8386458">
            <a:off x="168898" y="3338442"/>
            <a:ext cx="377433" cy="314520"/>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2">
    <p:spTree>
      <p:nvGrpSpPr>
        <p:cNvPr id="2811" name="Shape 2811"/>
        <p:cNvGrpSpPr/>
        <p:nvPr/>
      </p:nvGrpSpPr>
      <p:grpSpPr>
        <a:xfrm>
          <a:off x="0" y="0"/>
          <a:ext cx="0" cy="0"/>
          <a:chOff x="0" y="0"/>
          <a:chExt cx="0" cy="0"/>
        </a:xfrm>
      </p:grpSpPr>
      <p:sp>
        <p:nvSpPr>
          <p:cNvPr id="2812" name="Google Shape;2812;p81"/>
          <p:cNvSpPr txBox="1"/>
          <p:nvPr>
            <p:ph hasCustomPrompt="1" type="title"/>
          </p:nvPr>
        </p:nvSpPr>
        <p:spPr>
          <a:xfrm>
            <a:off x="3526275" y="902550"/>
            <a:ext cx="4749900" cy="1093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2000"/>
              <a:buNone/>
              <a:defRPr sz="5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2813" name="Google Shape;2813;p81"/>
          <p:cNvSpPr txBox="1"/>
          <p:nvPr>
            <p:ph idx="2" type="title"/>
          </p:nvPr>
        </p:nvSpPr>
        <p:spPr>
          <a:xfrm>
            <a:off x="713225" y="292625"/>
            <a:ext cx="77178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14" name="Google Shape;2814;p81"/>
          <p:cNvSpPr txBox="1"/>
          <p:nvPr>
            <p:ph idx="1" type="subTitle"/>
          </p:nvPr>
        </p:nvSpPr>
        <p:spPr>
          <a:xfrm>
            <a:off x="3526275" y="1854025"/>
            <a:ext cx="4749900" cy="631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
        <p:nvSpPr>
          <p:cNvPr id="2815" name="Google Shape;2815;p81"/>
          <p:cNvSpPr txBox="1"/>
          <p:nvPr>
            <p:ph hasCustomPrompt="1" idx="3" type="title"/>
          </p:nvPr>
        </p:nvSpPr>
        <p:spPr>
          <a:xfrm>
            <a:off x="3526275" y="1952425"/>
            <a:ext cx="4749900" cy="11904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2000"/>
              <a:buNone/>
              <a:defRPr sz="5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2816" name="Google Shape;2816;p81"/>
          <p:cNvSpPr txBox="1"/>
          <p:nvPr>
            <p:ph idx="4" type="subTitle"/>
          </p:nvPr>
        </p:nvSpPr>
        <p:spPr>
          <a:xfrm>
            <a:off x="3526275" y="3020725"/>
            <a:ext cx="4749900" cy="631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
        <p:nvSpPr>
          <p:cNvPr id="2817" name="Google Shape;2817;p81"/>
          <p:cNvSpPr/>
          <p:nvPr/>
        </p:nvSpPr>
        <p:spPr>
          <a:xfrm rot="-930227">
            <a:off x="317260" y="4052433"/>
            <a:ext cx="1256976" cy="1349522"/>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1"/>
          <p:cNvSpPr/>
          <p:nvPr/>
        </p:nvSpPr>
        <p:spPr>
          <a:xfrm>
            <a:off x="9034845" y="4748906"/>
            <a:ext cx="475098" cy="325336"/>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1"/>
          <p:cNvSpPr/>
          <p:nvPr/>
        </p:nvSpPr>
        <p:spPr>
          <a:xfrm>
            <a:off x="8358100" y="4855236"/>
            <a:ext cx="427453" cy="302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1"/>
          <p:cNvSpPr/>
          <p:nvPr/>
        </p:nvSpPr>
        <p:spPr>
          <a:xfrm>
            <a:off x="8678496" y="4427784"/>
            <a:ext cx="493435" cy="333634"/>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1"/>
          <p:cNvSpPr/>
          <p:nvPr/>
        </p:nvSpPr>
        <p:spPr>
          <a:xfrm>
            <a:off x="8896983" y="5179304"/>
            <a:ext cx="479517" cy="399621"/>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2" name="Google Shape;2822;p81"/>
          <p:cNvGrpSpPr/>
          <p:nvPr/>
        </p:nvGrpSpPr>
        <p:grpSpPr>
          <a:xfrm rot="-1492475">
            <a:off x="3069517" y="-259373"/>
            <a:ext cx="1410501" cy="748382"/>
            <a:chOff x="238125" y="2760550"/>
            <a:chExt cx="528650" cy="280500"/>
          </a:xfrm>
        </p:grpSpPr>
        <p:sp>
          <p:nvSpPr>
            <p:cNvPr id="2823" name="Google Shape;2823;p81"/>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1"/>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5" name="Google Shape;2825;p81"/>
            <p:cNvGrpSpPr/>
            <p:nvPr/>
          </p:nvGrpSpPr>
          <p:grpSpPr>
            <a:xfrm>
              <a:off x="238125" y="2760550"/>
              <a:ext cx="528650" cy="279275"/>
              <a:chOff x="238125" y="2760550"/>
              <a:chExt cx="528650" cy="279275"/>
            </a:xfrm>
          </p:grpSpPr>
          <p:sp>
            <p:nvSpPr>
              <p:cNvPr id="2826" name="Google Shape;2826;p81"/>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1"/>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1"/>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1"/>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0" name="Google Shape;2830;p81"/>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1"/>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1"/>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3" name="Google Shape;2833;p81"/>
          <p:cNvGrpSpPr/>
          <p:nvPr/>
        </p:nvGrpSpPr>
        <p:grpSpPr>
          <a:xfrm rot="-930213">
            <a:off x="-498689" y="3219342"/>
            <a:ext cx="1209286" cy="1520974"/>
            <a:chOff x="632000" y="3011150"/>
            <a:chExt cx="212225" cy="266925"/>
          </a:xfrm>
        </p:grpSpPr>
        <p:sp>
          <p:nvSpPr>
            <p:cNvPr id="2834" name="Google Shape;2834;p81"/>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1"/>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1"/>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1"/>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1"/>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1"/>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1"/>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1"/>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1"/>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1"/>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1"/>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1"/>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1"/>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7" name="Google Shape;2847;p81"/>
          <p:cNvSpPr txBox="1"/>
          <p:nvPr>
            <p:ph hasCustomPrompt="1" idx="5" type="title"/>
          </p:nvPr>
        </p:nvSpPr>
        <p:spPr>
          <a:xfrm>
            <a:off x="3526275" y="3119725"/>
            <a:ext cx="4749900" cy="11904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2000"/>
              <a:buNone/>
              <a:defRPr sz="5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2848" name="Google Shape;2848;p81"/>
          <p:cNvSpPr txBox="1"/>
          <p:nvPr>
            <p:ph idx="6" type="subTitle"/>
          </p:nvPr>
        </p:nvSpPr>
        <p:spPr>
          <a:xfrm>
            <a:off x="3526275" y="4188025"/>
            <a:ext cx="4749900" cy="631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a:lvl2pPr>
            <a:lvl3pPr lvl="2" rtl="0" algn="r">
              <a:lnSpc>
                <a:spcPct val="100000"/>
              </a:lnSpc>
              <a:spcBef>
                <a:spcPts val="1600"/>
              </a:spcBef>
              <a:spcAft>
                <a:spcPts val="0"/>
              </a:spcAft>
              <a:buNone/>
              <a:defRPr/>
            </a:lvl3pPr>
            <a:lvl4pPr lvl="3" rtl="0" algn="r">
              <a:lnSpc>
                <a:spcPct val="100000"/>
              </a:lnSpc>
              <a:spcBef>
                <a:spcPts val="1600"/>
              </a:spcBef>
              <a:spcAft>
                <a:spcPts val="0"/>
              </a:spcAft>
              <a:buNone/>
              <a:defRPr/>
            </a:lvl4pPr>
            <a:lvl5pPr lvl="4" rtl="0" algn="r">
              <a:lnSpc>
                <a:spcPct val="100000"/>
              </a:lnSpc>
              <a:spcBef>
                <a:spcPts val="1600"/>
              </a:spcBef>
              <a:spcAft>
                <a:spcPts val="0"/>
              </a:spcAft>
              <a:buNone/>
              <a:defRPr/>
            </a:lvl5pPr>
            <a:lvl6pPr lvl="5" rtl="0" algn="r">
              <a:lnSpc>
                <a:spcPct val="100000"/>
              </a:lnSpc>
              <a:spcBef>
                <a:spcPts val="1600"/>
              </a:spcBef>
              <a:spcAft>
                <a:spcPts val="0"/>
              </a:spcAft>
              <a:buNone/>
              <a:defRPr/>
            </a:lvl6pPr>
            <a:lvl7pPr lvl="6" rtl="0" algn="r">
              <a:lnSpc>
                <a:spcPct val="100000"/>
              </a:lnSpc>
              <a:spcBef>
                <a:spcPts val="1600"/>
              </a:spcBef>
              <a:spcAft>
                <a:spcPts val="0"/>
              </a:spcAft>
              <a:buNone/>
              <a:defRPr/>
            </a:lvl7pPr>
            <a:lvl8pPr lvl="7" rtl="0" algn="r">
              <a:lnSpc>
                <a:spcPct val="100000"/>
              </a:lnSpc>
              <a:spcBef>
                <a:spcPts val="1600"/>
              </a:spcBef>
              <a:spcAft>
                <a:spcPts val="0"/>
              </a:spcAft>
              <a:buNone/>
              <a:defRPr/>
            </a:lvl8pPr>
            <a:lvl9pPr lvl="8" rtl="0" algn="r">
              <a:lnSpc>
                <a:spcPct val="100000"/>
              </a:lnSpc>
              <a:spcBef>
                <a:spcPts val="1600"/>
              </a:spcBef>
              <a:spcAft>
                <a:spcPts val="1600"/>
              </a:spcAft>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6" name="Shape 296"/>
        <p:cNvGrpSpPr/>
        <p:nvPr/>
      </p:nvGrpSpPr>
      <p:grpSpPr>
        <a:xfrm>
          <a:off x="0" y="0"/>
          <a:ext cx="0" cy="0"/>
          <a:chOff x="0" y="0"/>
          <a:chExt cx="0" cy="0"/>
        </a:xfrm>
      </p:grpSpPr>
      <p:sp>
        <p:nvSpPr>
          <p:cNvPr id="297" name="Google Shape;297;p9"/>
          <p:cNvSpPr txBox="1"/>
          <p:nvPr>
            <p:ph type="ctrTitle"/>
          </p:nvPr>
        </p:nvSpPr>
        <p:spPr>
          <a:xfrm>
            <a:off x="2479913" y="1224625"/>
            <a:ext cx="4178400" cy="1053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2800"/>
              <a:buNone/>
              <a:defRPr sz="3000">
                <a:solidFill>
                  <a:schemeClr val="accent1"/>
                </a:solidFill>
                <a:latin typeface="Lemonada Medium"/>
                <a:ea typeface="Lemonada Medium"/>
                <a:cs typeface="Lemonada Medium"/>
                <a:sym typeface="Lemonada Medium"/>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298" name="Google Shape;298;p9"/>
          <p:cNvSpPr txBox="1"/>
          <p:nvPr>
            <p:ph idx="1" type="subTitle"/>
          </p:nvPr>
        </p:nvSpPr>
        <p:spPr>
          <a:xfrm>
            <a:off x="2459400" y="2190400"/>
            <a:ext cx="4224900" cy="178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800"/>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p:txBody>
      </p:sp>
      <p:sp>
        <p:nvSpPr>
          <p:cNvPr id="299" name="Google Shape;299;p9"/>
          <p:cNvSpPr/>
          <p:nvPr/>
        </p:nvSpPr>
        <p:spPr>
          <a:xfrm>
            <a:off x="8322450" y="2445825"/>
            <a:ext cx="355500" cy="251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9"/>
          <p:cNvSpPr/>
          <p:nvPr/>
        </p:nvSpPr>
        <p:spPr>
          <a:xfrm>
            <a:off x="-381601" y="1506413"/>
            <a:ext cx="933052" cy="1001729"/>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9"/>
          <p:cNvGrpSpPr/>
          <p:nvPr/>
        </p:nvGrpSpPr>
        <p:grpSpPr>
          <a:xfrm>
            <a:off x="170629" y="1224633"/>
            <a:ext cx="593763" cy="746749"/>
            <a:chOff x="632000" y="3011150"/>
            <a:chExt cx="212225" cy="266925"/>
          </a:xfrm>
        </p:grpSpPr>
        <p:sp>
          <p:nvSpPr>
            <p:cNvPr id="302" name="Google Shape;302;p9"/>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9"/>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
            <p:cNvSpPr/>
            <p:nvPr/>
          </p:nvSpPr>
          <p:spPr>
            <a:xfrm>
              <a:off x="649075" y="3152000"/>
              <a:ext cx="25" cy="25"/>
            </a:xfrm>
            <a:custGeom>
              <a:rect b="b" l="l" r="r" t="t"/>
              <a:pathLst>
                <a:path extrusionOk="0" h="1" w="1">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9"/>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9"/>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9"/>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9"/>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9"/>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9"/>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9"/>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9"/>
          <p:cNvSpPr/>
          <p:nvPr/>
        </p:nvSpPr>
        <p:spPr>
          <a:xfrm flipH="1">
            <a:off x="8418115" y="1391451"/>
            <a:ext cx="933052" cy="1001729"/>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a:off x="8528950" y="1033950"/>
            <a:ext cx="355500" cy="251850"/>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9"/>
          <p:cNvSpPr/>
          <p:nvPr/>
        </p:nvSpPr>
        <p:spPr>
          <a:xfrm>
            <a:off x="-312200" y="-515365"/>
            <a:ext cx="1305856" cy="1401961"/>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9"/>
          <p:cNvSpPr/>
          <p:nvPr/>
        </p:nvSpPr>
        <p:spPr>
          <a:xfrm>
            <a:off x="7927325" y="554279"/>
            <a:ext cx="485332" cy="332317"/>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6">
    <p:spTree>
      <p:nvGrpSpPr>
        <p:cNvPr id="2849" name="Shape 2849"/>
        <p:cNvGrpSpPr/>
        <p:nvPr/>
      </p:nvGrpSpPr>
      <p:grpSpPr>
        <a:xfrm>
          <a:off x="0" y="0"/>
          <a:ext cx="0" cy="0"/>
          <a:chOff x="0" y="0"/>
          <a:chExt cx="0" cy="0"/>
        </a:xfrm>
      </p:grpSpPr>
      <p:sp>
        <p:nvSpPr>
          <p:cNvPr id="2850" name="Google Shape;2850;p82"/>
          <p:cNvSpPr txBox="1"/>
          <p:nvPr>
            <p:ph type="title"/>
          </p:nvPr>
        </p:nvSpPr>
        <p:spPr>
          <a:xfrm>
            <a:off x="1327825" y="927700"/>
            <a:ext cx="35166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6000">
                <a:solidFill>
                  <a:schemeClr val="accen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851" name="Google Shape;2851;p82"/>
          <p:cNvSpPr txBox="1"/>
          <p:nvPr>
            <p:ph idx="1" type="subTitle"/>
          </p:nvPr>
        </p:nvSpPr>
        <p:spPr>
          <a:xfrm>
            <a:off x="1605925" y="188725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852" name="Google Shape;2852;p82"/>
          <p:cNvSpPr txBox="1"/>
          <p:nvPr/>
        </p:nvSpPr>
        <p:spPr>
          <a:xfrm>
            <a:off x="1327825" y="3187525"/>
            <a:ext cx="35166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dk1"/>
                </a:solidFill>
                <a:latin typeface="Karla"/>
                <a:ea typeface="Karla"/>
                <a:cs typeface="Karla"/>
                <a:sym typeface="Karla"/>
              </a:rPr>
              <a:t>CREDITS: This presentation template was created by</a:t>
            </a:r>
            <a:r>
              <a:rPr b="1" lang="en" sz="1000">
                <a:solidFill>
                  <a:schemeClr val="dk1"/>
                </a:solidFill>
                <a:latin typeface="Karla"/>
                <a:ea typeface="Karla"/>
                <a:cs typeface="Karla"/>
                <a:sym typeface="Karla"/>
              </a:rPr>
              <a:t> </a:t>
            </a:r>
            <a:r>
              <a:rPr b="1" lang="en" sz="1000">
                <a:solidFill>
                  <a:schemeClr val="dk1"/>
                </a:solidFill>
                <a:uFill>
                  <a:noFill/>
                </a:uFill>
                <a:latin typeface="Karla"/>
                <a:ea typeface="Karla"/>
                <a:cs typeface="Karla"/>
                <a:sym typeface="Karla"/>
                <a:hlinkClick r:id="rId2">
                  <a:extLst>
                    <a:ext uri="{A12FA001-AC4F-418D-AE19-62706E023703}">
                      <ahyp:hlinkClr val="tx"/>
                    </a:ext>
                  </a:extLst>
                </a:hlinkClick>
              </a:rPr>
              <a:t>Slidesgo</a:t>
            </a:r>
            <a:r>
              <a:rPr lang="en" sz="1000">
                <a:solidFill>
                  <a:schemeClr val="dk1"/>
                </a:solidFill>
                <a:latin typeface="Karla"/>
                <a:ea typeface="Karla"/>
                <a:cs typeface="Karla"/>
                <a:sym typeface="Karla"/>
              </a:rPr>
              <a:t>, including icons by </a:t>
            </a:r>
            <a:r>
              <a:rPr b="1" lang="en" sz="1000">
                <a:solidFill>
                  <a:schemeClr val="dk1"/>
                </a:solidFill>
                <a:uFill>
                  <a:noFill/>
                </a:uFill>
                <a:latin typeface="Karla"/>
                <a:ea typeface="Karla"/>
                <a:cs typeface="Karla"/>
                <a:sym typeface="Karla"/>
                <a:hlinkClick r:id="rId3">
                  <a:extLst>
                    <a:ext uri="{A12FA001-AC4F-418D-AE19-62706E023703}">
                      <ahyp:hlinkClr val="tx"/>
                    </a:ext>
                  </a:extLst>
                </a:hlinkClick>
              </a:rPr>
              <a:t>Flaticon</a:t>
            </a:r>
            <a:r>
              <a:rPr lang="en" sz="1000">
                <a:solidFill>
                  <a:schemeClr val="dk1"/>
                </a:solidFill>
                <a:latin typeface="Karla"/>
                <a:ea typeface="Karla"/>
                <a:cs typeface="Karla"/>
                <a:sym typeface="Karla"/>
              </a:rPr>
              <a:t>, and infographics &amp; images by </a:t>
            </a:r>
            <a:r>
              <a:rPr b="1" lang="en" sz="1000">
                <a:solidFill>
                  <a:schemeClr val="dk1"/>
                </a:solidFill>
                <a:uFill>
                  <a:noFill/>
                </a:uFill>
                <a:latin typeface="Karla"/>
                <a:ea typeface="Karla"/>
                <a:cs typeface="Karla"/>
                <a:sym typeface="Karla"/>
                <a:hlinkClick r:id="rId4">
                  <a:extLst>
                    <a:ext uri="{A12FA001-AC4F-418D-AE19-62706E023703}">
                      <ahyp:hlinkClr val="tx"/>
                    </a:ext>
                  </a:extLst>
                </a:hlinkClick>
              </a:rPr>
              <a:t>Freepik</a:t>
            </a:r>
            <a:endParaRPr b="1" sz="1000">
              <a:solidFill>
                <a:schemeClr val="dk1"/>
              </a:solidFill>
              <a:latin typeface="Karla"/>
              <a:ea typeface="Karla"/>
              <a:cs typeface="Karla"/>
              <a:sym typeface="Karla"/>
            </a:endParaRPr>
          </a:p>
        </p:txBody>
      </p:sp>
      <p:sp>
        <p:nvSpPr>
          <p:cNvPr id="2853" name="Google Shape;2853;p82"/>
          <p:cNvSpPr/>
          <p:nvPr/>
        </p:nvSpPr>
        <p:spPr>
          <a:xfrm>
            <a:off x="-503435" y="1350263"/>
            <a:ext cx="1259478" cy="810039"/>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4" name="Google Shape;2854;p82"/>
          <p:cNvGrpSpPr/>
          <p:nvPr/>
        </p:nvGrpSpPr>
        <p:grpSpPr>
          <a:xfrm rot="2339736">
            <a:off x="-492890" y="575483"/>
            <a:ext cx="1655274" cy="878283"/>
            <a:chOff x="238125" y="2760550"/>
            <a:chExt cx="528650" cy="280500"/>
          </a:xfrm>
        </p:grpSpPr>
        <p:sp>
          <p:nvSpPr>
            <p:cNvPr id="2855" name="Google Shape;2855;p82"/>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2"/>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7" name="Google Shape;2857;p82"/>
            <p:cNvGrpSpPr/>
            <p:nvPr/>
          </p:nvGrpSpPr>
          <p:grpSpPr>
            <a:xfrm>
              <a:off x="238125" y="2760550"/>
              <a:ext cx="528650" cy="279275"/>
              <a:chOff x="238125" y="2760550"/>
              <a:chExt cx="528650" cy="279275"/>
            </a:xfrm>
          </p:grpSpPr>
          <p:sp>
            <p:nvSpPr>
              <p:cNvPr id="2858" name="Google Shape;2858;p82"/>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2"/>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2"/>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2"/>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2" name="Google Shape;2862;p82"/>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2"/>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2"/>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5" name="Google Shape;2865;p82"/>
          <p:cNvSpPr/>
          <p:nvPr/>
        </p:nvSpPr>
        <p:spPr>
          <a:xfrm rot="-8386467">
            <a:off x="4619495" y="4571597"/>
            <a:ext cx="516943" cy="3539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2"/>
          <p:cNvSpPr/>
          <p:nvPr/>
        </p:nvSpPr>
        <p:spPr>
          <a:xfrm rot="-8386467">
            <a:off x="5294249" y="4997114"/>
            <a:ext cx="465102" cy="329496"/>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2"/>
          <p:cNvSpPr/>
          <p:nvPr/>
        </p:nvSpPr>
        <p:spPr>
          <a:xfrm rot="-8386467">
            <a:off x="4675223" y="5074373"/>
            <a:ext cx="536895" cy="362989"/>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2"/>
          <p:cNvSpPr/>
          <p:nvPr/>
        </p:nvSpPr>
        <p:spPr>
          <a:xfrm rot="-8386467">
            <a:off x="5058314" y="4238095"/>
            <a:ext cx="521751" cy="434782"/>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9" name="Google Shape;2869;p82"/>
          <p:cNvGrpSpPr/>
          <p:nvPr/>
        </p:nvGrpSpPr>
        <p:grpSpPr>
          <a:xfrm>
            <a:off x="-503428" y="1970722"/>
            <a:ext cx="967449" cy="1216804"/>
            <a:chOff x="632000" y="3011150"/>
            <a:chExt cx="212225" cy="266925"/>
          </a:xfrm>
        </p:grpSpPr>
        <p:sp>
          <p:nvSpPr>
            <p:cNvPr id="2870" name="Google Shape;2870;p82"/>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2"/>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2"/>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2"/>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2"/>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2"/>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2"/>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2"/>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2"/>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2"/>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2"/>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2"/>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2"/>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3" name="Google Shape;2883;p82"/>
          <p:cNvSpPr/>
          <p:nvPr/>
        </p:nvSpPr>
        <p:spPr>
          <a:xfrm flipH="1" rot="8386467">
            <a:off x="9039563" y="780922"/>
            <a:ext cx="516943" cy="353961"/>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2"/>
          <p:cNvSpPr/>
          <p:nvPr/>
        </p:nvSpPr>
        <p:spPr>
          <a:xfrm flipH="1" rot="8386467">
            <a:off x="8416650" y="1206439"/>
            <a:ext cx="465102" cy="329496"/>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2"/>
          <p:cNvSpPr/>
          <p:nvPr/>
        </p:nvSpPr>
        <p:spPr>
          <a:xfrm flipH="1" rot="8386467">
            <a:off x="8963883" y="1283698"/>
            <a:ext cx="536895" cy="362989"/>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2"/>
          <p:cNvSpPr/>
          <p:nvPr/>
        </p:nvSpPr>
        <p:spPr>
          <a:xfrm flipH="1" rot="8386467">
            <a:off x="8595936" y="447420"/>
            <a:ext cx="521751" cy="434782"/>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7" name="Google Shape;2887;p82"/>
          <p:cNvGrpSpPr/>
          <p:nvPr/>
        </p:nvGrpSpPr>
        <p:grpSpPr>
          <a:xfrm>
            <a:off x="5038372" y="-446528"/>
            <a:ext cx="967449" cy="1216804"/>
            <a:chOff x="632000" y="3011150"/>
            <a:chExt cx="212225" cy="266925"/>
          </a:xfrm>
        </p:grpSpPr>
        <p:sp>
          <p:nvSpPr>
            <p:cNvPr id="2888" name="Google Shape;2888;p82"/>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2"/>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2"/>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2"/>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2"/>
            <p:cNvSpPr/>
            <p:nvPr/>
          </p:nvSpPr>
          <p:spPr>
            <a:xfrm>
              <a:off x="649075" y="3152000"/>
              <a:ext cx="25" cy="25"/>
            </a:xfrm>
            <a:custGeom>
              <a:rect b="b" l="l" r="r" t="t"/>
              <a:pathLst>
                <a:path extrusionOk="0" h="1" w="1">
                  <a:moveTo>
                    <a:pt x="1" y="0"/>
                  </a:move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2"/>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2"/>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2"/>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2"/>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2"/>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2"/>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2"/>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2"/>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9" name="Shape 319"/>
        <p:cNvGrpSpPr/>
        <p:nvPr/>
      </p:nvGrpSpPr>
      <p:grpSpPr>
        <a:xfrm>
          <a:off x="0" y="0"/>
          <a:ext cx="0" cy="0"/>
          <a:chOff x="0" y="0"/>
          <a:chExt cx="0" cy="0"/>
        </a:xfrm>
      </p:grpSpPr>
      <p:sp>
        <p:nvSpPr>
          <p:cNvPr id="320" name="Google Shape;320;p10"/>
          <p:cNvSpPr/>
          <p:nvPr/>
        </p:nvSpPr>
        <p:spPr>
          <a:xfrm>
            <a:off x="-1118077" y="4150027"/>
            <a:ext cx="2270599" cy="151317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0"/>
          <p:cNvSpPr/>
          <p:nvPr/>
        </p:nvSpPr>
        <p:spPr>
          <a:xfrm>
            <a:off x="7683023" y="2578402"/>
            <a:ext cx="2270599" cy="151317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0"/>
          <p:cNvSpPr/>
          <p:nvPr/>
        </p:nvSpPr>
        <p:spPr>
          <a:xfrm>
            <a:off x="-1727677" y="1006777"/>
            <a:ext cx="2270599" cy="1513176"/>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10"/>
          <p:cNvGrpSpPr/>
          <p:nvPr/>
        </p:nvGrpSpPr>
        <p:grpSpPr>
          <a:xfrm rot="1364604">
            <a:off x="-359530" y="1557045"/>
            <a:ext cx="1369194" cy="726490"/>
            <a:chOff x="238125" y="2760550"/>
            <a:chExt cx="528650" cy="280500"/>
          </a:xfrm>
        </p:grpSpPr>
        <p:sp>
          <p:nvSpPr>
            <p:cNvPr id="324" name="Google Shape;324;p10"/>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0"/>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 name="Google Shape;326;p10"/>
            <p:cNvGrpSpPr/>
            <p:nvPr/>
          </p:nvGrpSpPr>
          <p:grpSpPr>
            <a:xfrm>
              <a:off x="238125" y="2760550"/>
              <a:ext cx="528650" cy="279275"/>
              <a:chOff x="238125" y="2760550"/>
              <a:chExt cx="528650" cy="279275"/>
            </a:xfrm>
          </p:grpSpPr>
          <p:sp>
            <p:nvSpPr>
              <p:cNvPr id="327" name="Google Shape;327;p10"/>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0"/>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0"/>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0"/>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10"/>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0"/>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0"/>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10"/>
          <p:cNvGrpSpPr/>
          <p:nvPr/>
        </p:nvGrpSpPr>
        <p:grpSpPr>
          <a:xfrm>
            <a:off x="8423989" y="2154398"/>
            <a:ext cx="602761" cy="758120"/>
            <a:chOff x="632000" y="3011150"/>
            <a:chExt cx="212225" cy="266925"/>
          </a:xfrm>
        </p:grpSpPr>
        <p:sp>
          <p:nvSpPr>
            <p:cNvPr id="335" name="Google Shape;335;p10"/>
            <p:cNvSpPr/>
            <p:nvPr/>
          </p:nvSpPr>
          <p:spPr>
            <a:xfrm>
              <a:off x="767375" y="3031875"/>
              <a:ext cx="25" cy="3675"/>
            </a:xfrm>
            <a:custGeom>
              <a:rect b="b" l="l" r="r" t="t"/>
              <a:pathLst>
                <a:path extrusionOk="0" h="147" w="1">
                  <a:moveTo>
                    <a:pt x="0" y="147"/>
                  </a:moveTo>
                  <a:lnTo>
                    <a:pt x="0" y="0"/>
                  </a:lnTo>
                  <a:cubicBezTo>
                    <a:pt x="0" y="49"/>
                    <a:pt x="0" y="98"/>
                    <a:pt x="0" y="1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0"/>
            <p:cNvSpPr/>
            <p:nvPr/>
          </p:nvSpPr>
          <p:spPr>
            <a:xfrm>
              <a:off x="701525" y="3033700"/>
              <a:ext cx="25" cy="3075"/>
            </a:xfrm>
            <a:custGeom>
              <a:rect b="b" l="l" r="r" t="t"/>
              <a:pathLst>
                <a:path extrusionOk="0" h="123" w="1">
                  <a:moveTo>
                    <a:pt x="0" y="123"/>
                  </a:moveTo>
                  <a:lnTo>
                    <a:pt x="0" y="1"/>
                  </a:lnTo>
                  <a:cubicBezTo>
                    <a:pt x="0" y="49"/>
                    <a:pt x="0" y="74"/>
                    <a:pt x="0" y="1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0"/>
            <p:cNvSpPr/>
            <p:nvPr/>
          </p:nvSpPr>
          <p:spPr>
            <a:xfrm>
              <a:off x="632000" y="3030050"/>
              <a:ext cx="25" cy="1850"/>
            </a:xfrm>
            <a:custGeom>
              <a:rect b="b" l="l" r="r" t="t"/>
              <a:pathLst>
                <a:path extrusionOk="0" h="74" w="1">
                  <a:moveTo>
                    <a:pt x="1" y="73"/>
                  </a:moveTo>
                  <a:lnTo>
                    <a:pt x="1" y="0"/>
                  </a:lnTo>
                  <a:cubicBezTo>
                    <a:pt x="1" y="25"/>
                    <a:pt x="1" y="49"/>
                    <a:pt x="1" y="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0"/>
            <p:cNvSpPr/>
            <p:nvPr/>
          </p:nvSpPr>
          <p:spPr>
            <a:xfrm>
              <a:off x="649075" y="3150175"/>
              <a:ext cx="650" cy="1850"/>
            </a:xfrm>
            <a:custGeom>
              <a:rect b="b" l="l" r="r" t="t"/>
              <a:pathLst>
                <a:path extrusionOk="0" h="74" w="26">
                  <a:moveTo>
                    <a:pt x="25" y="0"/>
                  </a:moveTo>
                  <a:cubicBezTo>
                    <a:pt x="1" y="0"/>
                    <a:pt x="1" y="49"/>
                    <a:pt x="1" y="73"/>
                  </a:cubicBezTo>
                  <a:cubicBezTo>
                    <a:pt x="1" y="49"/>
                    <a:pt x="25" y="24"/>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0"/>
            <p:cNvSpPr/>
            <p:nvPr/>
          </p:nvSpPr>
          <p:spPr>
            <a:xfrm>
              <a:off x="649075" y="3152000"/>
              <a:ext cx="25" cy="25"/>
            </a:xfrm>
            <a:custGeom>
              <a:rect b="b" l="l" r="r" t="t"/>
              <a:pathLst>
                <a:path extrusionOk="0" h="1" w="1">
                  <a:moveTo>
                    <a:pt x="1" y="0"/>
                  </a:moveTo>
                  <a:lnTo>
                    <a:pt x="1"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0"/>
            <p:cNvSpPr/>
            <p:nvPr/>
          </p:nvSpPr>
          <p:spPr>
            <a:xfrm>
              <a:off x="646025" y="3144675"/>
              <a:ext cx="48800" cy="52925"/>
            </a:xfrm>
            <a:custGeom>
              <a:rect b="b" l="l" r="r" t="t"/>
              <a:pathLst>
                <a:path extrusionOk="0" h="2117" w="1952">
                  <a:moveTo>
                    <a:pt x="1049" y="0"/>
                  </a:moveTo>
                  <a:lnTo>
                    <a:pt x="635" y="98"/>
                  </a:lnTo>
                  <a:cubicBezTo>
                    <a:pt x="586" y="147"/>
                    <a:pt x="562" y="220"/>
                    <a:pt x="537" y="293"/>
                  </a:cubicBezTo>
                  <a:cubicBezTo>
                    <a:pt x="537" y="293"/>
                    <a:pt x="537" y="293"/>
                    <a:pt x="537" y="318"/>
                  </a:cubicBezTo>
                  <a:cubicBezTo>
                    <a:pt x="447" y="287"/>
                    <a:pt x="347" y="267"/>
                    <a:pt x="267" y="267"/>
                  </a:cubicBezTo>
                  <a:cubicBezTo>
                    <a:pt x="217" y="267"/>
                    <a:pt x="175" y="275"/>
                    <a:pt x="147" y="293"/>
                  </a:cubicBezTo>
                  <a:lnTo>
                    <a:pt x="147" y="318"/>
                  </a:lnTo>
                  <a:cubicBezTo>
                    <a:pt x="123" y="342"/>
                    <a:pt x="147" y="366"/>
                    <a:pt x="123" y="366"/>
                  </a:cubicBezTo>
                  <a:cubicBezTo>
                    <a:pt x="123" y="391"/>
                    <a:pt x="123" y="391"/>
                    <a:pt x="123" y="415"/>
                  </a:cubicBezTo>
                  <a:cubicBezTo>
                    <a:pt x="123" y="440"/>
                    <a:pt x="110" y="440"/>
                    <a:pt x="98" y="440"/>
                  </a:cubicBezTo>
                  <a:cubicBezTo>
                    <a:pt x="86" y="440"/>
                    <a:pt x="74" y="440"/>
                    <a:pt x="74" y="464"/>
                  </a:cubicBezTo>
                  <a:cubicBezTo>
                    <a:pt x="25" y="683"/>
                    <a:pt x="1" y="927"/>
                    <a:pt x="1" y="1147"/>
                  </a:cubicBezTo>
                  <a:cubicBezTo>
                    <a:pt x="25" y="1220"/>
                    <a:pt x="25" y="1293"/>
                    <a:pt x="50" y="1366"/>
                  </a:cubicBezTo>
                  <a:cubicBezTo>
                    <a:pt x="50" y="1391"/>
                    <a:pt x="50" y="1391"/>
                    <a:pt x="50" y="1415"/>
                  </a:cubicBezTo>
                  <a:cubicBezTo>
                    <a:pt x="50" y="1415"/>
                    <a:pt x="98" y="1513"/>
                    <a:pt x="147" y="1635"/>
                  </a:cubicBezTo>
                  <a:cubicBezTo>
                    <a:pt x="196" y="1708"/>
                    <a:pt x="245" y="1781"/>
                    <a:pt x="293" y="1854"/>
                  </a:cubicBezTo>
                  <a:lnTo>
                    <a:pt x="318" y="1854"/>
                  </a:lnTo>
                  <a:cubicBezTo>
                    <a:pt x="415" y="1927"/>
                    <a:pt x="318" y="1903"/>
                    <a:pt x="415" y="1976"/>
                  </a:cubicBezTo>
                  <a:cubicBezTo>
                    <a:pt x="440" y="1976"/>
                    <a:pt x="489" y="2000"/>
                    <a:pt x="513" y="2025"/>
                  </a:cubicBezTo>
                  <a:cubicBezTo>
                    <a:pt x="537" y="2049"/>
                    <a:pt x="562" y="2049"/>
                    <a:pt x="610" y="2074"/>
                  </a:cubicBezTo>
                  <a:cubicBezTo>
                    <a:pt x="610" y="2074"/>
                    <a:pt x="659" y="2098"/>
                    <a:pt x="635" y="2098"/>
                  </a:cubicBezTo>
                  <a:cubicBezTo>
                    <a:pt x="635" y="2106"/>
                    <a:pt x="640" y="2109"/>
                    <a:pt x="649" y="2109"/>
                  </a:cubicBezTo>
                  <a:cubicBezTo>
                    <a:pt x="667" y="2109"/>
                    <a:pt x="700" y="2098"/>
                    <a:pt x="732" y="2098"/>
                  </a:cubicBezTo>
                  <a:cubicBezTo>
                    <a:pt x="757" y="2098"/>
                    <a:pt x="732" y="2098"/>
                    <a:pt x="732" y="2074"/>
                  </a:cubicBezTo>
                  <a:lnTo>
                    <a:pt x="806" y="2074"/>
                  </a:lnTo>
                  <a:cubicBezTo>
                    <a:pt x="822" y="2074"/>
                    <a:pt x="827" y="2096"/>
                    <a:pt x="822" y="2103"/>
                  </a:cubicBezTo>
                  <a:lnTo>
                    <a:pt x="822" y="2103"/>
                  </a:lnTo>
                  <a:cubicBezTo>
                    <a:pt x="816" y="2101"/>
                    <a:pt x="811" y="2100"/>
                    <a:pt x="806" y="2098"/>
                  </a:cubicBezTo>
                  <a:lnTo>
                    <a:pt x="806" y="2098"/>
                  </a:lnTo>
                  <a:cubicBezTo>
                    <a:pt x="810" y="2103"/>
                    <a:pt x="814" y="2105"/>
                    <a:pt x="817" y="2105"/>
                  </a:cubicBezTo>
                  <a:cubicBezTo>
                    <a:pt x="819" y="2105"/>
                    <a:pt x="821" y="2104"/>
                    <a:pt x="822" y="2103"/>
                  </a:cubicBezTo>
                  <a:lnTo>
                    <a:pt x="822" y="2103"/>
                  </a:lnTo>
                  <a:cubicBezTo>
                    <a:pt x="854" y="2112"/>
                    <a:pt x="891" y="2116"/>
                    <a:pt x="928" y="2116"/>
                  </a:cubicBezTo>
                  <a:cubicBezTo>
                    <a:pt x="970" y="2116"/>
                    <a:pt x="1013" y="2110"/>
                    <a:pt x="1049" y="2098"/>
                  </a:cubicBezTo>
                  <a:cubicBezTo>
                    <a:pt x="1171" y="2074"/>
                    <a:pt x="1269" y="2049"/>
                    <a:pt x="1367" y="2000"/>
                  </a:cubicBezTo>
                  <a:cubicBezTo>
                    <a:pt x="1537" y="1903"/>
                    <a:pt x="1684" y="1781"/>
                    <a:pt x="1781" y="1610"/>
                  </a:cubicBezTo>
                  <a:cubicBezTo>
                    <a:pt x="1757" y="1610"/>
                    <a:pt x="1732" y="1683"/>
                    <a:pt x="1708" y="1683"/>
                  </a:cubicBezTo>
                  <a:cubicBezTo>
                    <a:pt x="1708" y="1635"/>
                    <a:pt x="1757" y="1635"/>
                    <a:pt x="1757" y="1586"/>
                  </a:cubicBezTo>
                  <a:cubicBezTo>
                    <a:pt x="1757" y="1561"/>
                    <a:pt x="1806" y="1513"/>
                    <a:pt x="1854" y="1513"/>
                  </a:cubicBezTo>
                  <a:lnTo>
                    <a:pt x="1854" y="1488"/>
                  </a:lnTo>
                  <a:lnTo>
                    <a:pt x="1879" y="1464"/>
                  </a:lnTo>
                  <a:cubicBezTo>
                    <a:pt x="1903" y="1366"/>
                    <a:pt x="1903" y="1342"/>
                    <a:pt x="1928" y="1342"/>
                  </a:cubicBezTo>
                  <a:cubicBezTo>
                    <a:pt x="1928" y="1293"/>
                    <a:pt x="1952" y="1269"/>
                    <a:pt x="1952" y="1220"/>
                  </a:cubicBezTo>
                  <a:cubicBezTo>
                    <a:pt x="1952" y="1147"/>
                    <a:pt x="1952" y="1074"/>
                    <a:pt x="1952" y="1000"/>
                  </a:cubicBezTo>
                  <a:cubicBezTo>
                    <a:pt x="1952" y="1000"/>
                    <a:pt x="1952" y="1011"/>
                    <a:pt x="1945" y="1011"/>
                  </a:cubicBezTo>
                  <a:cubicBezTo>
                    <a:pt x="1941" y="1011"/>
                    <a:pt x="1936" y="1009"/>
                    <a:pt x="1928" y="1000"/>
                  </a:cubicBezTo>
                  <a:cubicBezTo>
                    <a:pt x="1903" y="976"/>
                    <a:pt x="1903" y="927"/>
                    <a:pt x="1928" y="903"/>
                  </a:cubicBezTo>
                  <a:cubicBezTo>
                    <a:pt x="1949" y="903"/>
                    <a:pt x="1913" y="826"/>
                    <a:pt x="1888" y="826"/>
                  </a:cubicBezTo>
                  <a:cubicBezTo>
                    <a:pt x="1884" y="826"/>
                    <a:pt x="1881" y="827"/>
                    <a:pt x="1879" y="830"/>
                  </a:cubicBezTo>
                  <a:cubicBezTo>
                    <a:pt x="1879" y="830"/>
                    <a:pt x="1879" y="767"/>
                    <a:pt x="1891" y="767"/>
                  </a:cubicBezTo>
                  <a:cubicBezTo>
                    <a:pt x="1894" y="767"/>
                    <a:pt x="1898" y="771"/>
                    <a:pt x="1903" y="781"/>
                  </a:cubicBezTo>
                  <a:cubicBezTo>
                    <a:pt x="1903" y="757"/>
                    <a:pt x="1879" y="732"/>
                    <a:pt x="1879" y="732"/>
                  </a:cubicBezTo>
                  <a:lnTo>
                    <a:pt x="1879" y="781"/>
                  </a:lnTo>
                  <a:cubicBezTo>
                    <a:pt x="1830" y="683"/>
                    <a:pt x="1830" y="635"/>
                    <a:pt x="1806" y="610"/>
                  </a:cubicBezTo>
                  <a:lnTo>
                    <a:pt x="1806" y="635"/>
                  </a:lnTo>
                  <a:cubicBezTo>
                    <a:pt x="1781" y="586"/>
                    <a:pt x="1757" y="561"/>
                    <a:pt x="1757" y="537"/>
                  </a:cubicBezTo>
                  <a:lnTo>
                    <a:pt x="1757" y="537"/>
                  </a:lnTo>
                  <a:lnTo>
                    <a:pt x="1806" y="561"/>
                  </a:lnTo>
                  <a:cubicBezTo>
                    <a:pt x="1757" y="513"/>
                    <a:pt x="1732" y="464"/>
                    <a:pt x="1684" y="415"/>
                  </a:cubicBezTo>
                  <a:lnTo>
                    <a:pt x="1684" y="440"/>
                  </a:lnTo>
                  <a:cubicBezTo>
                    <a:pt x="1635" y="415"/>
                    <a:pt x="1562" y="318"/>
                    <a:pt x="1464" y="269"/>
                  </a:cubicBezTo>
                  <a:cubicBezTo>
                    <a:pt x="1391" y="196"/>
                    <a:pt x="1318" y="171"/>
                    <a:pt x="1245" y="147"/>
                  </a:cubicBezTo>
                  <a:lnTo>
                    <a:pt x="1245" y="171"/>
                  </a:lnTo>
                  <a:lnTo>
                    <a:pt x="1196" y="147"/>
                  </a:lnTo>
                  <a:cubicBezTo>
                    <a:pt x="1196" y="147"/>
                    <a:pt x="1245" y="122"/>
                    <a:pt x="1245" y="122"/>
                  </a:cubicBezTo>
                  <a:cubicBezTo>
                    <a:pt x="1245" y="122"/>
                    <a:pt x="1147" y="49"/>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0"/>
            <p:cNvSpPr/>
            <p:nvPr/>
          </p:nvSpPr>
          <p:spPr>
            <a:xfrm>
              <a:off x="798475" y="3083700"/>
              <a:ext cx="45750" cy="48200"/>
            </a:xfrm>
            <a:custGeom>
              <a:rect b="b" l="l" r="r" t="t"/>
              <a:pathLst>
                <a:path extrusionOk="0" h="1928" w="1830">
                  <a:moveTo>
                    <a:pt x="927" y="1"/>
                  </a:moveTo>
                  <a:lnTo>
                    <a:pt x="512" y="25"/>
                  </a:lnTo>
                  <a:lnTo>
                    <a:pt x="439" y="98"/>
                  </a:lnTo>
                  <a:lnTo>
                    <a:pt x="390" y="98"/>
                  </a:lnTo>
                  <a:cubicBezTo>
                    <a:pt x="366" y="98"/>
                    <a:pt x="342" y="122"/>
                    <a:pt x="317" y="122"/>
                  </a:cubicBezTo>
                  <a:lnTo>
                    <a:pt x="244" y="171"/>
                  </a:lnTo>
                  <a:cubicBezTo>
                    <a:pt x="206" y="190"/>
                    <a:pt x="182" y="210"/>
                    <a:pt x="162" y="229"/>
                  </a:cubicBezTo>
                  <a:lnTo>
                    <a:pt x="162" y="229"/>
                  </a:lnTo>
                  <a:cubicBezTo>
                    <a:pt x="165" y="226"/>
                    <a:pt x="168" y="223"/>
                    <a:pt x="171" y="220"/>
                  </a:cubicBezTo>
                  <a:lnTo>
                    <a:pt x="171" y="220"/>
                  </a:lnTo>
                  <a:lnTo>
                    <a:pt x="146" y="244"/>
                  </a:lnTo>
                  <a:cubicBezTo>
                    <a:pt x="152" y="239"/>
                    <a:pt x="157" y="234"/>
                    <a:pt x="162" y="229"/>
                  </a:cubicBezTo>
                  <a:lnTo>
                    <a:pt x="162" y="229"/>
                  </a:lnTo>
                  <a:cubicBezTo>
                    <a:pt x="96" y="299"/>
                    <a:pt x="72" y="369"/>
                    <a:pt x="49" y="440"/>
                  </a:cubicBezTo>
                  <a:cubicBezTo>
                    <a:pt x="49" y="464"/>
                    <a:pt x="25" y="488"/>
                    <a:pt x="0" y="513"/>
                  </a:cubicBezTo>
                  <a:lnTo>
                    <a:pt x="0" y="561"/>
                  </a:lnTo>
                  <a:lnTo>
                    <a:pt x="0" y="610"/>
                  </a:lnTo>
                  <a:cubicBezTo>
                    <a:pt x="0" y="610"/>
                    <a:pt x="49" y="635"/>
                    <a:pt x="49" y="683"/>
                  </a:cubicBezTo>
                  <a:cubicBezTo>
                    <a:pt x="73" y="708"/>
                    <a:pt x="73" y="732"/>
                    <a:pt x="98" y="757"/>
                  </a:cubicBezTo>
                  <a:cubicBezTo>
                    <a:pt x="73" y="903"/>
                    <a:pt x="98" y="1049"/>
                    <a:pt x="146" y="1196"/>
                  </a:cubicBezTo>
                  <a:cubicBezTo>
                    <a:pt x="171" y="1342"/>
                    <a:pt x="244" y="1464"/>
                    <a:pt x="317" y="1561"/>
                  </a:cubicBezTo>
                  <a:cubicBezTo>
                    <a:pt x="415" y="1708"/>
                    <a:pt x="561" y="1830"/>
                    <a:pt x="707" y="1927"/>
                  </a:cubicBezTo>
                  <a:lnTo>
                    <a:pt x="1146" y="1927"/>
                  </a:lnTo>
                  <a:cubicBezTo>
                    <a:pt x="1244" y="1854"/>
                    <a:pt x="1317" y="1781"/>
                    <a:pt x="1390" y="1732"/>
                  </a:cubicBezTo>
                  <a:cubicBezTo>
                    <a:pt x="1464" y="1708"/>
                    <a:pt x="1512" y="1659"/>
                    <a:pt x="1561" y="1586"/>
                  </a:cubicBezTo>
                  <a:lnTo>
                    <a:pt x="1561" y="1586"/>
                  </a:lnTo>
                  <a:cubicBezTo>
                    <a:pt x="1553" y="1594"/>
                    <a:pt x="1548" y="1597"/>
                    <a:pt x="1545" y="1597"/>
                  </a:cubicBezTo>
                  <a:cubicBezTo>
                    <a:pt x="1539" y="1597"/>
                    <a:pt x="1545" y="1586"/>
                    <a:pt x="1561" y="1586"/>
                  </a:cubicBezTo>
                  <a:cubicBezTo>
                    <a:pt x="1585" y="1561"/>
                    <a:pt x="1634" y="1513"/>
                    <a:pt x="1634" y="1513"/>
                  </a:cubicBezTo>
                  <a:cubicBezTo>
                    <a:pt x="1634" y="1513"/>
                    <a:pt x="1634" y="1513"/>
                    <a:pt x="1683" y="1415"/>
                  </a:cubicBezTo>
                  <a:cubicBezTo>
                    <a:pt x="1707" y="1391"/>
                    <a:pt x="1707" y="1342"/>
                    <a:pt x="1732" y="1318"/>
                  </a:cubicBezTo>
                  <a:cubicBezTo>
                    <a:pt x="1756" y="1269"/>
                    <a:pt x="1781" y="1196"/>
                    <a:pt x="1805" y="1147"/>
                  </a:cubicBezTo>
                  <a:cubicBezTo>
                    <a:pt x="1829" y="1001"/>
                    <a:pt x="1829" y="854"/>
                    <a:pt x="1781" y="708"/>
                  </a:cubicBezTo>
                  <a:cubicBezTo>
                    <a:pt x="1707" y="586"/>
                    <a:pt x="1634" y="464"/>
                    <a:pt x="1512" y="366"/>
                  </a:cubicBezTo>
                  <a:cubicBezTo>
                    <a:pt x="1464" y="342"/>
                    <a:pt x="1415" y="318"/>
                    <a:pt x="1390" y="269"/>
                  </a:cubicBezTo>
                  <a:lnTo>
                    <a:pt x="1317" y="220"/>
                  </a:lnTo>
                  <a:lnTo>
                    <a:pt x="1244" y="220"/>
                  </a:lnTo>
                  <a:cubicBezTo>
                    <a:pt x="1220" y="171"/>
                    <a:pt x="1195" y="147"/>
                    <a:pt x="1171" y="122"/>
                  </a:cubicBezTo>
                  <a:lnTo>
                    <a:pt x="1122" y="98"/>
                  </a:lnTo>
                  <a:cubicBezTo>
                    <a:pt x="1049" y="49"/>
                    <a:pt x="1000" y="25"/>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0"/>
            <p:cNvSpPr/>
            <p:nvPr/>
          </p:nvSpPr>
          <p:spPr>
            <a:xfrm>
              <a:off x="802125" y="309040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0"/>
            <p:cNvSpPr/>
            <p:nvPr/>
          </p:nvSpPr>
          <p:spPr>
            <a:xfrm>
              <a:off x="713700" y="3105650"/>
              <a:ext cx="50025" cy="51850"/>
            </a:xfrm>
            <a:custGeom>
              <a:rect b="b" l="l" r="r" t="t"/>
              <a:pathLst>
                <a:path extrusionOk="0" h="2074" w="2001">
                  <a:moveTo>
                    <a:pt x="1001" y="1"/>
                  </a:moveTo>
                  <a:cubicBezTo>
                    <a:pt x="928" y="25"/>
                    <a:pt x="879" y="25"/>
                    <a:pt x="830" y="49"/>
                  </a:cubicBezTo>
                  <a:lnTo>
                    <a:pt x="684" y="123"/>
                  </a:lnTo>
                  <a:lnTo>
                    <a:pt x="660" y="123"/>
                  </a:lnTo>
                  <a:cubicBezTo>
                    <a:pt x="538" y="123"/>
                    <a:pt x="416" y="147"/>
                    <a:pt x="318" y="220"/>
                  </a:cubicBezTo>
                  <a:cubicBezTo>
                    <a:pt x="220" y="269"/>
                    <a:pt x="147" y="366"/>
                    <a:pt x="99" y="464"/>
                  </a:cubicBezTo>
                  <a:cubicBezTo>
                    <a:pt x="50" y="537"/>
                    <a:pt x="50" y="610"/>
                    <a:pt x="25" y="683"/>
                  </a:cubicBezTo>
                  <a:lnTo>
                    <a:pt x="25" y="659"/>
                  </a:lnTo>
                  <a:cubicBezTo>
                    <a:pt x="25" y="805"/>
                    <a:pt x="1" y="781"/>
                    <a:pt x="25" y="903"/>
                  </a:cubicBezTo>
                  <a:cubicBezTo>
                    <a:pt x="50" y="903"/>
                    <a:pt x="99" y="1025"/>
                    <a:pt x="123" y="1049"/>
                  </a:cubicBezTo>
                  <a:lnTo>
                    <a:pt x="196" y="1196"/>
                  </a:lnTo>
                  <a:cubicBezTo>
                    <a:pt x="220" y="1244"/>
                    <a:pt x="245" y="1293"/>
                    <a:pt x="245" y="1318"/>
                  </a:cubicBezTo>
                  <a:cubicBezTo>
                    <a:pt x="294" y="1391"/>
                    <a:pt x="367" y="1488"/>
                    <a:pt x="391" y="1537"/>
                  </a:cubicBezTo>
                  <a:cubicBezTo>
                    <a:pt x="440" y="1659"/>
                    <a:pt x="513" y="1781"/>
                    <a:pt x="586" y="1879"/>
                  </a:cubicBezTo>
                  <a:lnTo>
                    <a:pt x="586" y="2001"/>
                  </a:lnTo>
                  <a:cubicBezTo>
                    <a:pt x="660" y="1976"/>
                    <a:pt x="708" y="1927"/>
                    <a:pt x="757" y="1903"/>
                  </a:cubicBezTo>
                  <a:cubicBezTo>
                    <a:pt x="903" y="2025"/>
                    <a:pt x="1099" y="2074"/>
                    <a:pt x="1294" y="2074"/>
                  </a:cubicBezTo>
                  <a:cubicBezTo>
                    <a:pt x="1440" y="2049"/>
                    <a:pt x="1611" y="1976"/>
                    <a:pt x="1708" y="1854"/>
                  </a:cubicBezTo>
                  <a:lnTo>
                    <a:pt x="1830" y="1757"/>
                  </a:lnTo>
                  <a:lnTo>
                    <a:pt x="1928" y="1635"/>
                  </a:lnTo>
                  <a:lnTo>
                    <a:pt x="1928" y="1635"/>
                  </a:lnTo>
                  <a:cubicBezTo>
                    <a:pt x="1909" y="1653"/>
                    <a:pt x="1898" y="1661"/>
                    <a:pt x="1893" y="1661"/>
                  </a:cubicBezTo>
                  <a:cubicBezTo>
                    <a:pt x="1886" y="1661"/>
                    <a:pt x="1898" y="1640"/>
                    <a:pt x="1928" y="1610"/>
                  </a:cubicBezTo>
                  <a:cubicBezTo>
                    <a:pt x="1977" y="1513"/>
                    <a:pt x="1977" y="1488"/>
                    <a:pt x="1977" y="1488"/>
                  </a:cubicBezTo>
                  <a:lnTo>
                    <a:pt x="1977" y="1488"/>
                  </a:lnTo>
                  <a:cubicBezTo>
                    <a:pt x="1977" y="1488"/>
                    <a:pt x="1975" y="1490"/>
                    <a:pt x="1973" y="1490"/>
                  </a:cubicBezTo>
                  <a:cubicBezTo>
                    <a:pt x="1967" y="1490"/>
                    <a:pt x="1958" y="1476"/>
                    <a:pt x="1977" y="1366"/>
                  </a:cubicBezTo>
                  <a:cubicBezTo>
                    <a:pt x="2001" y="1244"/>
                    <a:pt x="2001" y="1122"/>
                    <a:pt x="1977" y="1001"/>
                  </a:cubicBezTo>
                  <a:cubicBezTo>
                    <a:pt x="1928" y="854"/>
                    <a:pt x="1855" y="732"/>
                    <a:pt x="1757" y="610"/>
                  </a:cubicBezTo>
                  <a:cubicBezTo>
                    <a:pt x="1757" y="562"/>
                    <a:pt x="1733" y="513"/>
                    <a:pt x="1708" y="464"/>
                  </a:cubicBezTo>
                  <a:lnTo>
                    <a:pt x="1659" y="391"/>
                  </a:lnTo>
                  <a:cubicBezTo>
                    <a:pt x="1659" y="391"/>
                    <a:pt x="1659" y="366"/>
                    <a:pt x="1635" y="342"/>
                  </a:cubicBezTo>
                  <a:cubicBezTo>
                    <a:pt x="1635" y="318"/>
                    <a:pt x="1611" y="293"/>
                    <a:pt x="1586" y="269"/>
                  </a:cubicBezTo>
                  <a:cubicBezTo>
                    <a:pt x="1586" y="244"/>
                    <a:pt x="1562" y="220"/>
                    <a:pt x="1562" y="220"/>
                  </a:cubicBezTo>
                  <a:cubicBezTo>
                    <a:pt x="1538" y="196"/>
                    <a:pt x="1513" y="171"/>
                    <a:pt x="1513" y="171"/>
                  </a:cubicBezTo>
                  <a:cubicBezTo>
                    <a:pt x="1464" y="123"/>
                    <a:pt x="1416" y="98"/>
                    <a:pt x="1367" y="74"/>
                  </a:cubicBezTo>
                  <a:cubicBezTo>
                    <a:pt x="1318" y="49"/>
                    <a:pt x="1245" y="25"/>
                    <a:pt x="1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0"/>
            <p:cNvSpPr/>
            <p:nvPr/>
          </p:nvSpPr>
          <p:spPr>
            <a:xfrm>
              <a:off x="790550" y="3185225"/>
              <a:ext cx="48175" cy="56225"/>
            </a:xfrm>
            <a:custGeom>
              <a:rect b="b" l="l" r="r" t="t"/>
              <a:pathLst>
                <a:path extrusionOk="0" h="2249" w="1927">
                  <a:moveTo>
                    <a:pt x="829" y="988"/>
                  </a:moveTo>
                  <a:cubicBezTo>
                    <a:pt x="829" y="988"/>
                    <a:pt x="829" y="1013"/>
                    <a:pt x="854" y="1013"/>
                  </a:cubicBezTo>
                  <a:cubicBezTo>
                    <a:pt x="854" y="1037"/>
                    <a:pt x="854" y="1037"/>
                    <a:pt x="829" y="1037"/>
                  </a:cubicBezTo>
                  <a:cubicBezTo>
                    <a:pt x="805" y="1037"/>
                    <a:pt x="829" y="1013"/>
                    <a:pt x="829" y="988"/>
                  </a:cubicBezTo>
                  <a:close/>
                  <a:moveTo>
                    <a:pt x="735" y="0"/>
                  </a:moveTo>
                  <a:cubicBezTo>
                    <a:pt x="665" y="0"/>
                    <a:pt x="598" y="13"/>
                    <a:pt x="537" y="37"/>
                  </a:cubicBezTo>
                  <a:cubicBezTo>
                    <a:pt x="366" y="135"/>
                    <a:pt x="220" y="281"/>
                    <a:pt x="171" y="452"/>
                  </a:cubicBezTo>
                  <a:lnTo>
                    <a:pt x="171" y="427"/>
                  </a:lnTo>
                  <a:cubicBezTo>
                    <a:pt x="122" y="500"/>
                    <a:pt x="98" y="598"/>
                    <a:pt x="73" y="671"/>
                  </a:cubicBezTo>
                  <a:cubicBezTo>
                    <a:pt x="73" y="720"/>
                    <a:pt x="49" y="769"/>
                    <a:pt x="49" y="817"/>
                  </a:cubicBezTo>
                  <a:cubicBezTo>
                    <a:pt x="49" y="866"/>
                    <a:pt x="49" y="939"/>
                    <a:pt x="24" y="988"/>
                  </a:cubicBezTo>
                  <a:cubicBezTo>
                    <a:pt x="0" y="1159"/>
                    <a:pt x="24" y="1354"/>
                    <a:pt x="73" y="1525"/>
                  </a:cubicBezTo>
                  <a:lnTo>
                    <a:pt x="73" y="1500"/>
                  </a:lnTo>
                  <a:cubicBezTo>
                    <a:pt x="98" y="1574"/>
                    <a:pt x="122" y="1671"/>
                    <a:pt x="122" y="1744"/>
                  </a:cubicBezTo>
                  <a:cubicBezTo>
                    <a:pt x="124" y="1742"/>
                    <a:pt x="127" y="1741"/>
                    <a:pt x="130" y="1741"/>
                  </a:cubicBezTo>
                  <a:cubicBezTo>
                    <a:pt x="159" y="1741"/>
                    <a:pt x="222" y="1844"/>
                    <a:pt x="244" y="1866"/>
                  </a:cubicBezTo>
                  <a:cubicBezTo>
                    <a:pt x="293" y="1915"/>
                    <a:pt x="342" y="1964"/>
                    <a:pt x="390" y="1988"/>
                  </a:cubicBezTo>
                  <a:cubicBezTo>
                    <a:pt x="439" y="2037"/>
                    <a:pt x="488" y="2086"/>
                    <a:pt x="561" y="2110"/>
                  </a:cubicBezTo>
                  <a:cubicBezTo>
                    <a:pt x="634" y="2159"/>
                    <a:pt x="683" y="2183"/>
                    <a:pt x="756" y="2208"/>
                  </a:cubicBezTo>
                  <a:lnTo>
                    <a:pt x="854" y="2232"/>
                  </a:lnTo>
                  <a:lnTo>
                    <a:pt x="927" y="2232"/>
                  </a:lnTo>
                  <a:cubicBezTo>
                    <a:pt x="1008" y="2242"/>
                    <a:pt x="1089" y="2248"/>
                    <a:pt x="1169" y="2248"/>
                  </a:cubicBezTo>
                  <a:cubicBezTo>
                    <a:pt x="1284" y="2248"/>
                    <a:pt x="1398" y="2236"/>
                    <a:pt x="1512" y="2208"/>
                  </a:cubicBezTo>
                  <a:lnTo>
                    <a:pt x="1659" y="2208"/>
                  </a:lnTo>
                  <a:cubicBezTo>
                    <a:pt x="1659" y="2086"/>
                    <a:pt x="1659" y="1988"/>
                    <a:pt x="1634" y="1891"/>
                  </a:cubicBezTo>
                  <a:lnTo>
                    <a:pt x="1634" y="1842"/>
                  </a:lnTo>
                  <a:cubicBezTo>
                    <a:pt x="1707" y="1793"/>
                    <a:pt x="1756" y="1720"/>
                    <a:pt x="1805" y="1622"/>
                  </a:cubicBezTo>
                  <a:cubicBezTo>
                    <a:pt x="1854" y="1549"/>
                    <a:pt x="1902" y="1427"/>
                    <a:pt x="1927" y="1330"/>
                  </a:cubicBezTo>
                  <a:lnTo>
                    <a:pt x="1927" y="1330"/>
                  </a:lnTo>
                  <a:cubicBezTo>
                    <a:pt x="1917" y="1350"/>
                    <a:pt x="1911" y="1358"/>
                    <a:pt x="1907" y="1358"/>
                  </a:cubicBezTo>
                  <a:cubicBezTo>
                    <a:pt x="1902" y="1358"/>
                    <a:pt x="1902" y="1344"/>
                    <a:pt x="1902" y="1330"/>
                  </a:cubicBezTo>
                  <a:cubicBezTo>
                    <a:pt x="1927" y="1183"/>
                    <a:pt x="1902" y="1183"/>
                    <a:pt x="1902" y="1183"/>
                  </a:cubicBezTo>
                  <a:cubicBezTo>
                    <a:pt x="1902" y="1159"/>
                    <a:pt x="1902" y="1183"/>
                    <a:pt x="1878" y="1013"/>
                  </a:cubicBezTo>
                  <a:cubicBezTo>
                    <a:pt x="1805" y="744"/>
                    <a:pt x="1659" y="500"/>
                    <a:pt x="1439" y="305"/>
                  </a:cubicBezTo>
                  <a:lnTo>
                    <a:pt x="1342" y="232"/>
                  </a:lnTo>
                  <a:lnTo>
                    <a:pt x="1220" y="159"/>
                  </a:lnTo>
                  <a:cubicBezTo>
                    <a:pt x="1171" y="135"/>
                    <a:pt x="1146" y="110"/>
                    <a:pt x="1098" y="86"/>
                  </a:cubicBezTo>
                  <a:cubicBezTo>
                    <a:pt x="1049" y="61"/>
                    <a:pt x="1000" y="37"/>
                    <a:pt x="951" y="37"/>
                  </a:cubicBezTo>
                  <a:cubicBezTo>
                    <a:pt x="878" y="13"/>
                    <a:pt x="805" y="0"/>
                    <a:pt x="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0"/>
            <p:cNvSpPr/>
            <p:nvPr/>
          </p:nvSpPr>
          <p:spPr>
            <a:xfrm>
              <a:off x="716750" y="3227600"/>
              <a:ext cx="47600" cy="50475"/>
            </a:xfrm>
            <a:custGeom>
              <a:rect b="b" l="l" r="r" t="t"/>
              <a:pathLst>
                <a:path extrusionOk="0" h="2019" w="1904">
                  <a:moveTo>
                    <a:pt x="611" y="0"/>
                  </a:moveTo>
                  <a:cubicBezTo>
                    <a:pt x="613" y="3"/>
                    <a:pt x="616" y="6"/>
                    <a:pt x="619" y="9"/>
                  </a:cubicBezTo>
                  <a:lnTo>
                    <a:pt x="619" y="9"/>
                  </a:lnTo>
                  <a:lnTo>
                    <a:pt x="635" y="0"/>
                  </a:lnTo>
                  <a:close/>
                  <a:moveTo>
                    <a:pt x="619" y="9"/>
                  </a:moveTo>
                  <a:lnTo>
                    <a:pt x="123" y="269"/>
                  </a:lnTo>
                  <a:cubicBezTo>
                    <a:pt x="123" y="318"/>
                    <a:pt x="123" y="366"/>
                    <a:pt x="123" y="415"/>
                  </a:cubicBezTo>
                  <a:lnTo>
                    <a:pt x="123" y="683"/>
                  </a:lnTo>
                  <a:cubicBezTo>
                    <a:pt x="123" y="708"/>
                    <a:pt x="123" y="708"/>
                    <a:pt x="123" y="732"/>
                  </a:cubicBezTo>
                  <a:cubicBezTo>
                    <a:pt x="123" y="732"/>
                    <a:pt x="98" y="732"/>
                    <a:pt x="98" y="757"/>
                  </a:cubicBezTo>
                  <a:cubicBezTo>
                    <a:pt x="74" y="830"/>
                    <a:pt x="50" y="879"/>
                    <a:pt x="25" y="952"/>
                  </a:cubicBezTo>
                  <a:cubicBezTo>
                    <a:pt x="25" y="1000"/>
                    <a:pt x="1" y="1049"/>
                    <a:pt x="1" y="1074"/>
                  </a:cubicBezTo>
                  <a:cubicBezTo>
                    <a:pt x="1" y="1147"/>
                    <a:pt x="1" y="1196"/>
                    <a:pt x="1" y="1244"/>
                  </a:cubicBezTo>
                  <a:cubicBezTo>
                    <a:pt x="1" y="1464"/>
                    <a:pt x="98" y="1659"/>
                    <a:pt x="245" y="1805"/>
                  </a:cubicBezTo>
                  <a:cubicBezTo>
                    <a:pt x="318" y="1878"/>
                    <a:pt x="416" y="1952"/>
                    <a:pt x="538" y="1976"/>
                  </a:cubicBezTo>
                  <a:cubicBezTo>
                    <a:pt x="562" y="1976"/>
                    <a:pt x="562" y="2000"/>
                    <a:pt x="586" y="2000"/>
                  </a:cubicBezTo>
                  <a:cubicBezTo>
                    <a:pt x="635" y="2013"/>
                    <a:pt x="690" y="2019"/>
                    <a:pt x="745" y="2019"/>
                  </a:cubicBezTo>
                  <a:cubicBezTo>
                    <a:pt x="800" y="2019"/>
                    <a:pt x="855" y="2013"/>
                    <a:pt x="903" y="2000"/>
                  </a:cubicBezTo>
                  <a:cubicBezTo>
                    <a:pt x="1001" y="2000"/>
                    <a:pt x="1123" y="1976"/>
                    <a:pt x="1220" y="1952"/>
                  </a:cubicBezTo>
                  <a:lnTo>
                    <a:pt x="1220" y="1927"/>
                  </a:lnTo>
                  <a:cubicBezTo>
                    <a:pt x="1256" y="1909"/>
                    <a:pt x="1269" y="1905"/>
                    <a:pt x="1276" y="1905"/>
                  </a:cubicBezTo>
                  <a:cubicBezTo>
                    <a:pt x="1283" y="1905"/>
                    <a:pt x="1283" y="1910"/>
                    <a:pt x="1298" y="1910"/>
                  </a:cubicBezTo>
                  <a:cubicBezTo>
                    <a:pt x="1307" y="1910"/>
                    <a:pt x="1320" y="1908"/>
                    <a:pt x="1342" y="1903"/>
                  </a:cubicBezTo>
                  <a:cubicBezTo>
                    <a:pt x="1342" y="1830"/>
                    <a:pt x="1489" y="1830"/>
                    <a:pt x="1489" y="1781"/>
                  </a:cubicBezTo>
                  <a:cubicBezTo>
                    <a:pt x="1489" y="1781"/>
                    <a:pt x="1537" y="1757"/>
                    <a:pt x="1537" y="1757"/>
                  </a:cubicBezTo>
                  <a:cubicBezTo>
                    <a:pt x="1537" y="1760"/>
                    <a:pt x="1538" y="1761"/>
                    <a:pt x="1540" y="1761"/>
                  </a:cubicBezTo>
                  <a:cubicBezTo>
                    <a:pt x="1551" y="1761"/>
                    <a:pt x="1590" y="1704"/>
                    <a:pt x="1611" y="1683"/>
                  </a:cubicBezTo>
                  <a:cubicBezTo>
                    <a:pt x="1619" y="1675"/>
                    <a:pt x="1621" y="1673"/>
                    <a:pt x="1621" y="1673"/>
                  </a:cubicBezTo>
                  <a:cubicBezTo>
                    <a:pt x="1619" y="1673"/>
                    <a:pt x="1603" y="1683"/>
                    <a:pt x="1586" y="1683"/>
                  </a:cubicBezTo>
                  <a:lnTo>
                    <a:pt x="1635" y="1635"/>
                  </a:lnTo>
                  <a:cubicBezTo>
                    <a:pt x="1647" y="1622"/>
                    <a:pt x="1659" y="1616"/>
                    <a:pt x="1666" y="1616"/>
                  </a:cubicBezTo>
                  <a:cubicBezTo>
                    <a:pt x="1672" y="1616"/>
                    <a:pt x="1672" y="1622"/>
                    <a:pt x="1659" y="1635"/>
                  </a:cubicBezTo>
                  <a:cubicBezTo>
                    <a:pt x="1733" y="1561"/>
                    <a:pt x="1781" y="1464"/>
                    <a:pt x="1830" y="1366"/>
                  </a:cubicBezTo>
                  <a:cubicBezTo>
                    <a:pt x="1879" y="1244"/>
                    <a:pt x="1903" y="1074"/>
                    <a:pt x="1879" y="927"/>
                  </a:cubicBezTo>
                  <a:cubicBezTo>
                    <a:pt x="1855" y="781"/>
                    <a:pt x="1781" y="635"/>
                    <a:pt x="1684" y="513"/>
                  </a:cubicBezTo>
                  <a:cubicBezTo>
                    <a:pt x="1611" y="464"/>
                    <a:pt x="1537" y="415"/>
                    <a:pt x="1464" y="366"/>
                  </a:cubicBezTo>
                  <a:lnTo>
                    <a:pt x="1464" y="366"/>
                  </a:lnTo>
                  <a:cubicBezTo>
                    <a:pt x="1464" y="415"/>
                    <a:pt x="1513" y="439"/>
                    <a:pt x="1513" y="464"/>
                  </a:cubicBezTo>
                  <a:cubicBezTo>
                    <a:pt x="1489" y="439"/>
                    <a:pt x="1464" y="415"/>
                    <a:pt x="1440" y="415"/>
                  </a:cubicBezTo>
                  <a:cubicBezTo>
                    <a:pt x="1416" y="415"/>
                    <a:pt x="1367" y="342"/>
                    <a:pt x="1367" y="293"/>
                  </a:cubicBezTo>
                  <a:lnTo>
                    <a:pt x="1342" y="293"/>
                  </a:lnTo>
                  <a:lnTo>
                    <a:pt x="1342" y="269"/>
                  </a:lnTo>
                  <a:cubicBezTo>
                    <a:pt x="1294" y="244"/>
                    <a:pt x="1220" y="220"/>
                    <a:pt x="1172" y="171"/>
                  </a:cubicBezTo>
                  <a:cubicBezTo>
                    <a:pt x="1098" y="147"/>
                    <a:pt x="1050" y="147"/>
                    <a:pt x="1001" y="122"/>
                  </a:cubicBezTo>
                  <a:cubicBezTo>
                    <a:pt x="996" y="118"/>
                    <a:pt x="994" y="116"/>
                    <a:pt x="994" y="116"/>
                  </a:cubicBezTo>
                  <a:lnTo>
                    <a:pt x="994" y="116"/>
                  </a:lnTo>
                  <a:cubicBezTo>
                    <a:pt x="993" y="116"/>
                    <a:pt x="1020" y="147"/>
                    <a:pt x="1001" y="147"/>
                  </a:cubicBezTo>
                  <a:cubicBezTo>
                    <a:pt x="977" y="147"/>
                    <a:pt x="952" y="147"/>
                    <a:pt x="952" y="122"/>
                  </a:cubicBezTo>
                  <a:cubicBezTo>
                    <a:pt x="952" y="98"/>
                    <a:pt x="928" y="86"/>
                    <a:pt x="906" y="86"/>
                  </a:cubicBezTo>
                  <a:cubicBezTo>
                    <a:pt x="888" y="86"/>
                    <a:pt x="872" y="95"/>
                    <a:pt x="876" y="113"/>
                  </a:cubicBezTo>
                  <a:lnTo>
                    <a:pt x="876" y="113"/>
                  </a:lnTo>
                  <a:cubicBezTo>
                    <a:pt x="862" y="92"/>
                    <a:pt x="812" y="74"/>
                    <a:pt x="855" y="74"/>
                  </a:cubicBezTo>
                  <a:cubicBezTo>
                    <a:pt x="830" y="74"/>
                    <a:pt x="806" y="49"/>
                    <a:pt x="806" y="49"/>
                  </a:cubicBezTo>
                  <a:lnTo>
                    <a:pt x="806" y="49"/>
                  </a:lnTo>
                  <a:lnTo>
                    <a:pt x="830" y="74"/>
                  </a:lnTo>
                  <a:cubicBezTo>
                    <a:pt x="757" y="49"/>
                    <a:pt x="733" y="25"/>
                    <a:pt x="684" y="25"/>
                  </a:cubicBezTo>
                  <a:lnTo>
                    <a:pt x="708" y="49"/>
                  </a:lnTo>
                  <a:cubicBezTo>
                    <a:pt x="665" y="49"/>
                    <a:pt x="641" y="30"/>
                    <a:pt x="619" y="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0"/>
            <p:cNvSpPr/>
            <p:nvPr/>
          </p:nvSpPr>
          <p:spPr>
            <a:xfrm>
              <a:off x="646025" y="3015400"/>
              <a:ext cx="40875" cy="49050"/>
            </a:xfrm>
            <a:custGeom>
              <a:rect b="b" l="l" r="r" t="t"/>
              <a:pathLst>
                <a:path extrusionOk="0" h="1962" w="1635">
                  <a:moveTo>
                    <a:pt x="659" y="1"/>
                  </a:moveTo>
                  <a:cubicBezTo>
                    <a:pt x="513" y="25"/>
                    <a:pt x="367" y="123"/>
                    <a:pt x="269" y="220"/>
                  </a:cubicBezTo>
                  <a:cubicBezTo>
                    <a:pt x="196" y="294"/>
                    <a:pt x="147" y="367"/>
                    <a:pt x="98" y="464"/>
                  </a:cubicBezTo>
                  <a:cubicBezTo>
                    <a:pt x="50" y="586"/>
                    <a:pt x="25" y="684"/>
                    <a:pt x="25" y="806"/>
                  </a:cubicBezTo>
                  <a:cubicBezTo>
                    <a:pt x="1" y="879"/>
                    <a:pt x="1" y="952"/>
                    <a:pt x="25" y="1001"/>
                  </a:cubicBezTo>
                  <a:cubicBezTo>
                    <a:pt x="25" y="1147"/>
                    <a:pt x="74" y="1294"/>
                    <a:pt x="147" y="1415"/>
                  </a:cubicBezTo>
                  <a:cubicBezTo>
                    <a:pt x="220" y="1562"/>
                    <a:pt x="318" y="1684"/>
                    <a:pt x="464" y="1781"/>
                  </a:cubicBezTo>
                  <a:cubicBezTo>
                    <a:pt x="562" y="1879"/>
                    <a:pt x="708" y="1952"/>
                    <a:pt x="830" y="1952"/>
                  </a:cubicBezTo>
                  <a:cubicBezTo>
                    <a:pt x="860" y="1958"/>
                    <a:pt x="891" y="1961"/>
                    <a:pt x="921" y="1961"/>
                  </a:cubicBezTo>
                  <a:cubicBezTo>
                    <a:pt x="1011" y="1961"/>
                    <a:pt x="1098" y="1934"/>
                    <a:pt x="1171" y="1879"/>
                  </a:cubicBezTo>
                  <a:cubicBezTo>
                    <a:pt x="1245" y="1879"/>
                    <a:pt x="1293" y="1830"/>
                    <a:pt x="1342" y="1781"/>
                  </a:cubicBezTo>
                  <a:cubicBezTo>
                    <a:pt x="1318" y="1781"/>
                    <a:pt x="1318" y="1781"/>
                    <a:pt x="1342" y="1757"/>
                  </a:cubicBezTo>
                  <a:cubicBezTo>
                    <a:pt x="1415" y="1684"/>
                    <a:pt x="1415" y="1684"/>
                    <a:pt x="1415" y="1684"/>
                  </a:cubicBezTo>
                  <a:cubicBezTo>
                    <a:pt x="1415" y="1659"/>
                    <a:pt x="1415" y="1684"/>
                    <a:pt x="1440" y="1586"/>
                  </a:cubicBezTo>
                  <a:cubicBezTo>
                    <a:pt x="1488" y="1464"/>
                    <a:pt x="1513" y="1415"/>
                    <a:pt x="1537" y="1294"/>
                  </a:cubicBezTo>
                  <a:cubicBezTo>
                    <a:pt x="1562" y="1220"/>
                    <a:pt x="1586" y="1172"/>
                    <a:pt x="1586" y="1098"/>
                  </a:cubicBezTo>
                  <a:cubicBezTo>
                    <a:pt x="1610" y="1050"/>
                    <a:pt x="1610" y="976"/>
                    <a:pt x="1635" y="903"/>
                  </a:cubicBezTo>
                  <a:cubicBezTo>
                    <a:pt x="1635" y="830"/>
                    <a:pt x="1635" y="781"/>
                    <a:pt x="1635" y="708"/>
                  </a:cubicBezTo>
                  <a:lnTo>
                    <a:pt x="1635" y="586"/>
                  </a:lnTo>
                  <a:lnTo>
                    <a:pt x="1610" y="489"/>
                  </a:lnTo>
                  <a:cubicBezTo>
                    <a:pt x="1586" y="416"/>
                    <a:pt x="1562" y="318"/>
                    <a:pt x="1513" y="245"/>
                  </a:cubicBezTo>
                  <a:cubicBezTo>
                    <a:pt x="1440" y="147"/>
                    <a:pt x="1318" y="98"/>
                    <a:pt x="1196" y="74"/>
                  </a:cubicBezTo>
                  <a:lnTo>
                    <a:pt x="1025" y="74"/>
                  </a:lnTo>
                  <a:cubicBezTo>
                    <a:pt x="903" y="25"/>
                    <a:pt x="781"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0"/>
            <p:cNvSpPr/>
            <p:nvPr/>
          </p:nvSpPr>
          <p:spPr>
            <a:xfrm>
              <a:off x="734450" y="3011150"/>
              <a:ext cx="40250" cy="58550"/>
            </a:xfrm>
            <a:custGeom>
              <a:rect b="b" l="l" r="r" t="t"/>
              <a:pathLst>
                <a:path extrusionOk="0" h="2342" w="1610">
                  <a:moveTo>
                    <a:pt x="708" y="0"/>
                  </a:moveTo>
                  <a:lnTo>
                    <a:pt x="98" y="171"/>
                  </a:lnTo>
                  <a:cubicBezTo>
                    <a:pt x="49" y="342"/>
                    <a:pt x="0" y="512"/>
                    <a:pt x="25" y="707"/>
                  </a:cubicBezTo>
                  <a:cubicBezTo>
                    <a:pt x="25" y="829"/>
                    <a:pt x="25" y="976"/>
                    <a:pt x="73" y="1098"/>
                  </a:cubicBezTo>
                  <a:cubicBezTo>
                    <a:pt x="122" y="1293"/>
                    <a:pt x="195" y="1488"/>
                    <a:pt x="293" y="1659"/>
                  </a:cubicBezTo>
                  <a:cubicBezTo>
                    <a:pt x="390" y="1854"/>
                    <a:pt x="537" y="2000"/>
                    <a:pt x="732" y="2122"/>
                  </a:cubicBezTo>
                  <a:cubicBezTo>
                    <a:pt x="756" y="2171"/>
                    <a:pt x="805" y="2220"/>
                    <a:pt x="854" y="2244"/>
                  </a:cubicBezTo>
                  <a:cubicBezTo>
                    <a:pt x="842" y="2232"/>
                    <a:pt x="842" y="2226"/>
                    <a:pt x="845" y="2226"/>
                  </a:cubicBezTo>
                  <a:cubicBezTo>
                    <a:pt x="848" y="2226"/>
                    <a:pt x="854" y="2232"/>
                    <a:pt x="854" y="2244"/>
                  </a:cubicBezTo>
                  <a:cubicBezTo>
                    <a:pt x="911" y="2272"/>
                    <a:pt x="923" y="2279"/>
                    <a:pt x="928" y="2279"/>
                  </a:cubicBezTo>
                  <a:cubicBezTo>
                    <a:pt x="931" y="2279"/>
                    <a:pt x="929" y="2275"/>
                    <a:pt x="940" y="2275"/>
                  </a:cubicBezTo>
                  <a:cubicBezTo>
                    <a:pt x="951" y="2275"/>
                    <a:pt x="974" y="2278"/>
                    <a:pt x="1025" y="2293"/>
                  </a:cubicBezTo>
                  <a:lnTo>
                    <a:pt x="1147" y="2342"/>
                  </a:lnTo>
                  <a:lnTo>
                    <a:pt x="1537" y="2122"/>
                  </a:lnTo>
                  <a:cubicBezTo>
                    <a:pt x="1586" y="1951"/>
                    <a:pt x="1610" y="1756"/>
                    <a:pt x="1610" y="1585"/>
                  </a:cubicBezTo>
                  <a:cubicBezTo>
                    <a:pt x="1586" y="1439"/>
                    <a:pt x="1537" y="1293"/>
                    <a:pt x="1512" y="1171"/>
                  </a:cubicBezTo>
                  <a:cubicBezTo>
                    <a:pt x="1464" y="1073"/>
                    <a:pt x="1415" y="1000"/>
                    <a:pt x="1366" y="927"/>
                  </a:cubicBezTo>
                  <a:cubicBezTo>
                    <a:pt x="1342" y="903"/>
                    <a:pt x="1293" y="854"/>
                    <a:pt x="1220" y="781"/>
                  </a:cubicBezTo>
                  <a:cubicBezTo>
                    <a:pt x="1220" y="781"/>
                    <a:pt x="1220" y="756"/>
                    <a:pt x="1220" y="756"/>
                  </a:cubicBezTo>
                  <a:cubicBezTo>
                    <a:pt x="1220" y="659"/>
                    <a:pt x="1171" y="610"/>
                    <a:pt x="1147" y="537"/>
                  </a:cubicBezTo>
                  <a:cubicBezTo>
                    <a:pt x="1122" y="464"/>
                    <a:pt x="1098" y="415"/>
                    <a:pt x="1073" y="390"/>
                  </a:cubicBezTo>
                  <a:cubicBezTo>
                    <a:pt x="1049" y="342"/>
                    <a:pt x="1000" y="293"/>
                    <a:pt x="976" y="220"/>
                  </a:cubicBezTo>
                  <a:cubicBezTo>
                    <a:pt x="976" y="220"/>
                    <a:pt x="951" y="195"/>
                    <a:pt x="951" y="195"/>
                  </a:cubicBezTo>
                  <a:cubicBezTo>
                    <a:pt x="878" y="122"/>
                    <a:pt x="805" y="49"/>
                    <a:pt x="7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10"/>
          <p:cNvSpPr/>
          <p:nvPr/>
        </p:nvSpPr>
        <p:spPr>
          <a:xfrm>
            <a:off x="6051700" y="4423550"/>
            <a:ext cx="675545" cy="462559"/>
          </a:xfrm>
          <a:custGeom>
            <a:rect b="b" l="l" r="r" t="t"/>
            <a:pathLst>
              <a:path extrusionOk="0" h="10822" w="15805">
                <a:moveTo>
                  <a:pt x="7854" y="2001"/>
                </a:moveTo>
                <a:cubicBezTo>
                  <a:pt x="7869" y="2001"/>
                  <a:pt x="7884" y="2001"/>
                  <a:pt x="7900" y="2002"/>
                </a:cubicBezTo>
                <a:lnTo>
                  <a:pt x="7900" y="2002"/>
                </a:lnTo>
                <a:cubicBezTo>
                  <a:pt x="7889" y="2001"/>
                  <a:pt x="7873" y="2001"/>
                  <a:pt x="7854" y="2001"/>
                </a:cubicBezTo>
                <a:close/>
                <a:moveTo>
                  <a:pt x="13171" y="2903"/>
                </a:moveTo>
                <a:lnTo>
                  <a:pt x="13171" y="2952"/>
                </a:lnTo>
                <a:lnTo>
                  <a:pt x="13171" y="3025"/>
                </a:lnTo>
                <a:lnTo>
                  <a:pt x="13154" y="3074"/>
                </a:lnTo>
                <a:lnTo>
                  <a:pt x="13154" y="3074"/>
                </a:lnTo>
                <a:cubicBezTo>
                  <a:pt x="13164" y="3017"/>
                  <a:pt x="13171" y="2954"/>
                  <a:pt x="13171" y="2903"/>
                </a:cubicBezTo>
                <a:close/>
                <a:moveTo>
                  <a:pt x="8153" y="5196"/>
                </a:moveTo>
                <a:lnTo>
                  <a:pt x="8153" y="5196"/>
                </a:lnTo>
                <a:cubicBezTo>
                  <a:pt x="8149" y="5204"/>
                  <a:pt x="8146" y="5212"/>
                  <a:pt x="8146" y="5220"/>
                </a:cubicBezTo>
                <a:lnTo>
                  <a:pt x="8146" y="5220"/>
                </a:lnTo>
                <a:cubicBezTo>
                  <a:pt x="8146" y="5198"/>
                  <a:pt x="8166" y="5196"/>
                  <a:pt x="8153" y="5196"/>
                </a:cubicBezTo>
                <a:close/>
                <a:moveTo>
                  <a:pt x="8121" y="5341"/>
                </a:moveTo>
                <a:cubicBezTo>
                  <a:pt x="8121" y="5342"/>
                  <a:pt x="8121" y="5343"/>
                  <a:pt x="8121" y="5344"/>
                </a:cubicBezTo>
                <a:lnTo>
                  <a:pt x="8121" y="5344"/>
                </a:lnTo>
                <a:lnTo>
                  <a:pt x="8122" y="5342"/>
                </a:lnTo>
                <a:cubicBezTo>
                  <a:pt x="8122" y="5342"/>
                  <a:pt x="8121" y="5341"/>
                  <a:pt x="8121" y="5341"/>
                </a:cubicBezTo>
                <a:close/>
                <a:moveTo>
                  <a:pt x="8121" y="5344"/>
                </a:moveTo>
                <a:lnTo>
                  <a:pt x="8118" y="5352"/>
                </a:lnTo>
                <a:lnTo>
                  <a:pt x="8122" y="5366"/>
                </a:lnTo>
                <a:cubicBezTo>
                  <a:pt x="8122" y="5359"/>
                  <a:pt x="8122" y="5351"/>
                  <a:pt x="8121" y="5344"/>
                </a:cubicBezTo>
                <a:close/>
                <a:moveTo>
                  <a:pt x="15778" y="6025"/>
                </a:moveTo>
                <a:cubicBezTo>
                  <a:pt x="15779" y="6032"/>
                  <a:pt x="15779" y="6039"/>
                  <a:pt x="15780" y="6047"/>
                </a:cubicBezTo>
                <a:lnTo>
                  <a:pt x="15780" y="6047"/>
                </a:lnTo>
                <a:cubicBezTo>
                  <a:pt x="15780" y="6039"/>
                  <a:pt x="15780" y="6032"/>
                  <a:pt x="15780" y="6025"/>
                </a:cubicBezTo>
                <a:cubicBezTo>
                  <a:pt x="15779" y="6025"/>
                  <a:pt x="15779" y="6025"/>
                  <a:pt x="15778" y="6025"/>
                </a:cubicBezTo>
                <a:close/>
                <a:moveTo>
                  <a:pt x="11988" y="6067"/>
                </a:moveTo>
                <a:cubicBezTo>
                  <a:pt x="11983" y="6078"/>
                  <a:pt x="11979" y="6088"/>
                  <a:pt x="11975" y="6098"/>
                </a:cubicBezTo>
                <a:cubicBezTo>
                  <a:pt x="11982" y="6092"/>
                  <a:pt x="11985" y="6081"/>
                  <a:pt x="11988" y="6067"/>
                </a:cubicBezTo>
                <a:close/>
                <a:moveTo>
                  <a:pt x="15780" y="6047"/>
                </a:moveTo>
                <a:cubicBezTo>
                  <a:pt x="15780" y="6137"/>
                  <a:pt x="15780" y="6229"/>
                  <a:pt x="15780" y="6342"/>
                </a:cubicBezTo>
                <a:cubicBezTo>
                  <a:pt x="15796" y="6249"/>
                  <a:pt x="15792" y="6147"/>
                  <a:pt x="15780" y="6047"/>
                </a:cubicBezTo>
                <a:close/>
                <a:moveTo>
                  <a:pt x="1965" y="9973"/>
                </a:moveTo>
                <a:cubicBezTo>
                  <a:pt x="1968" y="9973"/>
                  <a:pt x="1972" y="9974"/>
                  <a:pt x="1976" y="9976"/>
                </a:cubicBezTo>
                <a:cubicBezTo>
                  <a:pt x="2021" y="9998"/>
                  <a:pt x="1962" y="10063"/>
                  <a:pt x="1933" y="10130"/>
                </a:cubicBezTo>
                <a:lnTo>
                  <a:pt x="1933" y="10130"/>
                </a:lnTo>
                <a:cubicBezTo>
                  <a:pt x="1952" y="10027"/>
                  <a:pt x="1944" y="9973"/>
                  <a:pt x="1965" y="9973"/>
                </a:cubicBezTo>
                <a:close/>
                <a:moveTo>
                  <a:pt x="1925" y="10167"/>
                </a:moveTo>
                <a:cubicBezTo>
                  <a:pt x="1923" y="10190"/>
                  <a:pt x="1915" y="10213"/>
                  <a:pt x="1906" y="10239"/>
                </a:cubicBezTo>
                <a:lnTo>
                  <a:pt x="1906" y="10239"/>
                </a:lnTo>
                <a:cubicBezTo>
                  <a:pt x="1914" y="10214"/>
                  <a:pt x="1920" y="10190"/>
                  <a:pt x="1925" y="10167"/>
                </a:cubicBezTo>
                <a:close/>
                <a:moveTo>
                  <a:pt x="12610" y="1"/>
                </a:moveTo>
                <a:cubicBezTo>
                  <a:pt x="12414" y="171"/>
                  <a:pt x="12244" y="366"/>
                  <a:pt x="12097" y="562"/>
                </a:cubicBezTo>
                <a:lnTo>
                  <a:pt x="11951" y="732"/>
                </a:lnTo>
                <a:lnTo>
                  <a:pt x="11902" y="830"/>
                </a:lnTo>
                <a:cubicBezTo>
                  <a:pt x="11878" y="854"/>
                  <a:pt x="11853" y="879"/>
                  <a:pt x="11829" y="927"/>
                </a:cubicBezTo>
                <a:lnTo>
                  <a:pt x="11585" y="1342"/>
                </a:lnTo>
                <a:cubicBezTo>
                  <a:pt x="11488" y="1488"/>
                  <a:pt x="11414" y="1659"/>
                  <a:pt x="11366" y="1830"/>
                </a:cubicBezTo>
                <a:cubicBezTo>
                  <a:pt x="11293" y="1976"/>
                  <a:pt x="11195" y="2123"/>
                  <a:pt x="11146" y="2318"/>
                </a:cubicBezTo>
                <a:cubicBezTo>
                  <a:pt x="11097" y="2488"/>
                  <a:pt x="11024" y="2659"/>
                  <a:pt x="10975" y="2830"/>
                </a:cubicBezTo>
                <a:lnTo>
                  <a:pt x="10927" y="2952"/>
                </a:lnTo>
                <a:cubicBezTo>
                  <a:pt x="10927" y="3001"/>
                  <a:pt x="10902" y="3049"/>
                  <a:pt x="10878" y="3074"/>
                </a:cubicBezTo>
                <a:cubicBezTo>
                  <a:pt x="10878" y="3074"/>
                  <a:pt x="10853" y="3171"/>
                  <a:pt x="10853" y="3220"/>
                </a:cubicBezTo>
                <a:cubicBezTo>
                  <a:pt x="10732" y="3586"/>
                  <a:pt x="10658" y="3927"/>
                  <a:pt x="10561" y="4220"/>
                </a:cubicBezTo>
                <a:cubicBezTo>
                  <a:pt x="10536" y="4342"/>
                  <a:pt x="10512" y="4464"/>
                  <a:pt x="10488" y="4586"/>
                </a:cubicBezTo>
                <a:lnTo>
                  <a:pt x="10488" y="4610"/>
                </a:lnTo>
                <a:cubicBezTo>
                  <a:pt x="10463" y="4659"/>
                  <a:pt x="10463" y="4708"/>
                  <a:pt x="10439" y="4757"/>
                </a:cubicBezTo>
                <a:cubicBezTo>
                  <a:pt x="10414" y="4805"/>
                  <a:pt x="10414" y="4854"/>
                  <a:pt x="10390" y="4903"/>
                </a:cubicBezTo>
                <a:cubicBezTo>
                  <a:pt x="10366" y="4854"/>
                  <a:pt x="10341" y="4830"/>
                  <a:pt x="10317" y="4805"/>
                </a:cubicBezTo>
                <a:cubicBezTo>
                  <a:pt x="10293" y="4757"/>
                  <a:pt x="10268" y="4732"/>
                  <a:pt x="10244" y="4708"/>
                </a:cubicBezTo>
                <a:lnTo>
                  <a:pt x="10219" y="4635"/>
                </a:lnTo>
                <a:lnTo>
                  <a:pt x="10171" y="4561"/>
                </a:lnTo>
                <a:cubicBezTo>
                  <a:pt x="10122" y="4464"/>
                  <a:pt x="10097" y="4391"/>
                  <a:pt x="10049" y="4293"/>
                </a:cubicBezTo>
                <a:cubicBezTo>
                  <a:pt x="9927" y="4074"/>
                  <a:pt x="9829" y="3830"/>
                  <a:pt x="9707" y="3610"/>
                </a:cubicBezTo>
                <a:cubicBezTo>
                  <a:pt x="9658" y="3513"/>
                  <a:pt x="9610" y="3415"/>
                  <a:pt x="9536" y="3318"/>
                </a:cubicBezTo>
                <a:lnTo>
                  <a:pt x="9366" y="3025"/>
                </a:lnTo>
                <a:cubicBezTo>
                  <a:pt x="9268" y="2854"/>
                  <a:pt x="9146" y="2683"/>
                  <a:pt x="9049" y="2513"/>
                </a:cubicBezTo>
                <a:cubicBezTo>
                  <a:pt x="8951" y="2342"/>
                  <a:pt x="8829" y="2220"/>
                  <a:pt x="8732" y="2074"/>
                </a:cubicBezTo>
                <a:lnTo>
                  <a:pt x="8585" y="2074"/>
                </a:lnTo>
                <a:cubicBezTo>
                  <a:pt x="8512" y="2074"/>
                  <a:pt x="8439" y="2049"/>
                  <a:pt x="8366" y="2049"/>
                </a:cubicBezTo>
                <a:cubicBezTo>
                  <a:pt x="8317" y="2025"/>
                  <a:pt x="8244" y="2025"/>
                  <a:pt x="8195" y="2025"/>
                </a:cubicBezTo>
                <a:cubicBezTo>
                  <a:pt x="8092" y="2025"/>
                  <a:pt x="7989" y="2008"/>
                  <a:pt x="7900" y="2002"/>
                </a:cubicBezTo>
                <a:lnTo>
                  <a:pt x="7900" y="2002"/>
                </a:lnTo>
                <a:cubicBezTo>
                  <a:pt x="7918" y="2004"/>
                  <a:pt x="7927" y="2010"/>
                  <a:pt x="7927" y="2025"/>
                </a:cubicBezTo>
                <a:lnTo>
                  <a:pt x="7829" y="2025"/>
                </a:lnTo>
                <a:cubicBezTo>
                  <a:pt x="7561" y="2123"/>
                  <a:pt x="7536" y="2147"/>
                  <a:pt x="7536" y="2147"/>
                </a:cubicBezTo>
                <a:cubicBezTo>
                  <a:pt x="7536" y="2171"/>
                  <a:pt x="7536" y="2147"/>
                  <a:pt x="7488" y="2196"/>
                </a:cubicBezTo>
                <a:lnTo>
                  <a:pt x="7390" y="2244"/>
                </a:lnTo>
                <a:cubicBezTo>
                  <a:pt x="7341" y="2269"/>
                  <a:pt x="7268" y="2293"/>
                  <a:pt x="7195" y="2318"/>
                </a:cubicBezTo>
                <a:lnTo>
                  <a:pt x="7000" y="2415"/>
                </a:lnTo>
                <a:cubicBezTo>
                  <a:pt x="6927" y="2610"/>
                  <a:pt x="6829" y="2830"/>
                  <a:pt x="6732" y="3098"/>
                </a:cubicBezTo>
                <a:cubicBezTo>
                  <a:pt x="6683" y="3244"/>
                  <a:pt x="6634" y="3391"/>
                  <a:pt x="6585" y="3537"/>
                </a:cubicBezTo>
                <a:lnTo>
                  <a:pt x="6415" y="4025"/>
                </a:lnTo>
                <a:cubicBezTo>
                  <a:pt x="6366" y="4171"/>
                  <a:pt x="6317" y="4366"/>
                  <a:pt x="6244" y="4537"/>
                </a:cubicBezTo>
                <a:lnTo>
                  <a:pt x="6219" y="4659"/>
                </a:lnTo>
                <a:lnTo>
                  <a:pt x="6171" y="4781"/>
                </a:lnTo>
                <a:lnTo>
                  <a:pt x="6122" y="4927"/>
                </a:lnTo>
                <a:lnTo>
                  <a:pt x="5927" y="5610"/>
                </a:lnTo>
                <a:lnTo>
                  <a:pt x="5732" y="6244"/>
                </a:lnTo>
                <a:cubicBezTo>
                  <a:pt x="5707" y="6366"/>
                  <a:pt x="5658" y="6464"/>
                  <a:pt x="5634" y="6561"/>
                </a:cubicBezTo>
                <a:cubicBezTo>
                  <a:pt x="5585" y="6659"/>
                  <a:pt x="5561" y="6732"/>
                  <a:pt x="5537" y="6830"/>
                </a:cubicBezTo>
                <a:cubicBezTo>
                  <a:pt x="5512" y="6903"/>
                  <a:pt x="5463" y="6976"/>
                  <a:pt x="5439" y="7049"/>
                </a:cubicBezTo>
                <a:cubicBezTo>
                  <a:pt x="5415" y="7074"/>
                  <a:pt x="5390" y="7098"/>
                  <a:pt x="5390" y="7122"/>
                </a:cubicBezTo>
                <a:cubicBezTo>
                  <a:pt x="5390" y="7147"/>
                  <a:pt x="5366" y="7196"/>
                  <a:pt x="5341" y="7244"/>
                </a:cubicBezTo>
                <a:cubicBezTo>
                  <a:pt x="5317" y="7220"/>
                  <a:pt x="5268" y="7147"/>
                  <a:pt x="5219" y="7122"/>
                </a:cubicBezTo>
                <a:cubicBezTo>
                  <a:pt x="5219" y="7098"/>
                  <a:pt x="5195" y="7098"/>
                  <a:pt x="5195" y="7098"/>
                </a:cubicBezTo>
                <a:cubicBezTo>
                  <a:pt x="5146" y="7074"/>
                  <a:pt x="5122" y="7025"/>
                  <a:pt x="5098" y="7000"/>
                </a:cubicBezTo>
                <a:cubicBezTo>
                  <a:pt x="5000" y="6854"/>
                  <a:pt x="4878" y="6683"/>
                  <a:pt x="4756" y="6488"/>
                </a:cubicBezTo>
                <a:cubicBezTo>
                  <a:pt x="4659" y="6342"/>
                  <a:pt x="4537" y="6220"/>
                  <a:pt x="4439" y="6074"/>
                </a:cubicBezTo>
                <a:lnTo>
                  <a:pt x="4195" y="5708"/>
                </a:lnTo>
                <a:cubicBezTo>
                  <a:pt x="4098" y="5586"/>
                  <a:pt x="4000" y="5488"/>
                  <a:pt x="3902" y="5366"/>
                </a:cubicBezTo>
                <a:lnTo>
                  <a:pt x="3390" y="4757"/>
                </a:lnTo>
                <a:cubicBezTo>
                  <a:pt x="3220" y="4561"/>
                  <a:pt x="3049" y="4415"/>
                  <a:pt x="2927" y="4269"/>
                </a:cubicBezTo>
                <a:lnTo>
                  <a:pt x="2488" y="4293"/>
                </a:lnTo>
                <a:lnTo>
                  <a:pt x="2024" y="4293"/>
                </a:lnTo>
                <a:lnTo>
                  <a:pt x="1902" y="4342"/>
                </a:lnTo>
                <a:cubicBezTo>
                  <a:pt x="1951" y="4366"/>
                  <a:pt x="1683" y="4586"/>
                  <a:pt x="1561" y="4635"/>
                </a:cubicBezTo>
                <a:lnTo>
                  <a:pt x="1293" y="4805"/>
                </a:lnTo>
                <a:cubicBezTo>
                  <a:pt x="1244" y="5025"/>
                  <a:pt x="1195" y="5269"/>
                  <a:pt x="1146" y="5513"/>
                </a:cubicBezTo>
                <a:cubicBezTo>
                  <a:pt x="1073" y="5781"/>
                  <a:pt x="1049" y="6025"/>
                  <a:pt x="1000" y="6269"/>
                </a:cubicBezTo>
                <a:lnTo>
                  <a:pt x="951" y="6220"/>
                </a:lnTo>
                <a:cubicBezTo>
                  <a:pt x="829" y="6903"/>
                  <a:pt x="756" y="7391"/>
                  <a:pt x="707" y="7659"/>
                </a:cubicBezTo>
                <a:cubicBezTo>
                  <a:pt x="585" y="8196"/>
                  <a:pt x="366" y="9000"/>
                  <a:pt x="244" y="9708"/>
                </a:cubicBezTo>
                <a:lnTo>
                  <a:pt x="220" y="9781"/>
                </a:lnTo>
                <a:cubicBezTo>
                  <a:pt x="195" y="9805"/>
                  <a:pt x="146" y="9854"/>
                  <a:pt x="122" y="9903"/>
                </a:cubicBezTo>
                <a:lnTo>
                  <a:pt x="0" y="10098"/>
                </a:lnTo>
                <a:lnTo>
                  <a:pt x="0" y="10171"/>
                </a:lnTo>
                <a:cubicBezTo>
                  <a:pt x="220" y="10366"/>
                  <a:pt x="439" y="10513"/>
                  <a:pt x="683" y="10659"/>
                </a:cubicBezTo>
                <a:cubicBezTo>
                  <a:pt x="856" y="10751"/>
                  <a:pt x="1050" y="10821"/>
                  <a:pt x="1235" y="10821"/>
                </a:cubicBezTo>
                <a:cubicBezTo>
                  <a:pt x="1443" y="10821"/>
                  <a:pt x="1639" y="10733"/>
                  <a:pt x="1781" y="10488"/>
                </a:cubicBezTo>
                <a:lnTo>
                  <a:pt x="1829" y="10513"/>
                </a:lnTo>
                <a:lnTo>
                  <a:pt x="1878" y="10317"/>
                </a:lnTo>
                <a:cubicBezTo>
                  <a:pt x="1915" y="10225"/>
                  <a:pt x="1934" y="10192"/>
                  <a:pt x="1944" y="10192"/>
                </a:cubicBezTo>
                <a:cubicBezTo>
                  <a:pt x="1961" y="10192"/>
                  <a:pt x="1951" y="10281"/>
                  <a:pt x="1951" y="10342"/>
                </a:cubicBezTo>
                <a:cubicBezTo>
                  <a:pt x="1976" y="10244"/>
                  <a:pt x="2000" y="10147"/>
                  <a:pt x="2024" y="10074"/>
                </a:cubicBezTo>
                <a:cubicBezTo>
                  <a:pt x="2031" y="10055"/>
                  <a:pt x="2032" y="10047"/>
                  <a:pt x="2031" y="10047"/>
                </a:cubicBezTo>
                <a:lnTo>
                  <a:pt x="2031" y="10047"/>
                </a:lnTo>
                <a:cubicBezTo>
                  <a:pt x="2027" y="10047"/>
                  <a:pt x="2000" y="10110"/>
                  <a:pt x="2000" y="10147"/>
                </a:cubicBezTo>
                <a:cubicBezTo>
                  <a:pt x="2000" y="9976"/>
                  <a:pt x="2024" y="9830"/>
                  <a:pt x="2073" y="9659"/>
                </a:cubicBezTo>
                <a:cubicBezTo>
                  <a:pt x="2122" y="9415"/>
                  <a:pt x="2146" y="9659"/>
                  <a:pt x="2195" y="9391"/>
                </a:cubicBezTo>
                <a:cubicBezTo>
                  <a:pt x="2341" y="8805"/>
                  <a:pt x="2463" y="8220"/>
                  <a:pt x="2561" y="7683"/>
                </a:cubicBezTo>
                <a:lnTo>
                  <a:pt x="2659" y="7269"/>
                </a:lnTo>
                <a:lnTo>
                  <a:pt x="2659" y="7244"/>
                </a:lnTo>
                <a:lnTo>
                  <a:pt x="2683" y="7196"/>
                </a:lnTo>
                <a:lnTo>
                  <a:pt x="2707" y="7196"/>
                </a:lnTo>
                <a:cubicBezTo>
                  <a:pt x="2707" y="7244"/>
                  <a:pt x="2707" y="7269"/>
                  <a:pt x="2707" y="7293"/>
                </a:cubicBezTo>
                <a:cubicBezTo>
                  <a:pt x="2707" y="7281"/>
                  <a:pt x="2707" y="7275"/>
                  <a:pt x="2710" y="7275"/>
                </a:cubicBezTo>
                <a:cubicBezTo>
                  <a:pt x="2713" y="7275"/>
                  <a:pt x="2720" y="7281"/>
                  <a:pt x="2732" y="7293"/>
                </a:cubicBezTo>
                <a:cubicBezTo>
                  <a:pt x="2902" y="7513"/>
                  <a:pt x="3073" y="7757"/>
                  <a:pt x="3195" y="7927"/>
                </a:cubicBezTo>
                <a:lnTo>
                  <a:pt x="3293" y="8074"/>
                </a:lnTo>
                <a:lnTo>
                  <a:pt x="3341" y="8122"/>
                </a:lnTo>
                <a:lnTo>
                  <a:pt x="3366" y="8171"/>
                </a:lnTo>
                <a:lnTo>
                  <a:pt x="3537" y="8293"/>
                </a:lnTo>
                <a:lnTo>
                  <a:pt x="3634" y="8293"/>
                </a:lnTo>
                <a:cubicBezTo>
                  <a:pt x="4122" y="8952"/>
                  <a:pt x="3732" y="8561"/>
                  <a:pt x="4219" y="9171"/>
                </a:cubicBezTo>
                <a:cubicBezTo>
                  <a:pt x="4415" y="9317"/>
                  <a:pt x="4610" y="9513"/>
                  <a:pt x="4756" y="9708"/>
                </a:cubicBezTo>
                <a:lnTo>
                  <a:pt x="5049" y="9708"/>
                </a:lnTo>
                <a:cubicBezTo>
                  <a:pt x="5098" y="9708"/>
                  <a:pt x="5146" y="9708"/>
                  <a:pt x="5195" y="9683"/>
                </a:cubicBezTo>
                <a:cubicBezTo>
                  <a:pt x="5195" y="9683"/>
                  <a:pt x="5366" y="9683"/>
                  <a:pt x="5366" y="9708"/>
                </a:cubicBezTo>
                <a:cubicBezTo>
                  <a:pt x="5415" y="9659"/>
                  <a:pt x="5537" y="9683"/>
                  <a:pt x="5658" y="9659"/>
                </a:cubicBezTo>
                <a:lnTo>
                  <a:pt x="5878" y="9610"/>
                </a:lnTo>
                <a:cubicBezTo>
                  <a:pt x="5976" y="9610"/>
                  <a:pt x="6024" y="9610"/>
                  <a:pt x="5902" y="9635"/>
                </a:cubicBezTo>
                <a:lnTo>
                  <a:pt x="6561" y="9537"/>
                </a:lnTo>
                <a:cubicBezTo>
                  <a:pt x="6683" y="9269"/>
                  <a:pt x="6829" y="8976"/>
                  <a:pt x="6976" y="8635"/>
                </a:cubicBezTo>
                <a:cubicBezTo>
                  <a:pt x="7049" y="8488"/>
                  <a:pt x="7122" y="8317"/>
                  <a:pt x="7219" y="8147"/>
                </a:cubicBezTo>
                <a:cubicBezTo>
                  <a:pt x="7293" y="7952"/>
                  <a:pt x="7341" y="7757"/>
                  <a:pt x="7415" y="7561"/>
                </a:cubicBezTo>
                <a:lnTo>
                  <a:pt x="7536" y="7220"/>
                </a:lnTo>
                <a:cubicBezTo>
                  <a:pt x="7585" y="7098"/>
                  <a:pt x="7610" y="7000"/>
                  <a:pt x="7658" y="6878"/>
                </a:cubicBezTo>
                <a:cubicBezTo>
                  <a:pt x="7707" y="6659"/>
                  <a:pt x="7780" y="6439"/>
                  <a:pt x="7854" y="6220"/>
                </a:cubicBezTo>
                <a:cubicBezTo>
                  <a:pt x="7927" y="6000"/>
                  <a:pt x="7976" y="5805"/>
                  <a:pt x="8024" y="5610"/>
                </a:cubicBezTo>
                <a:lnTo>
                  <a:pt x="8118" y="5352"/>
                </a:lnTo>
                <a:lnTo>
                  <a:pt x="8114" y="5334"/>
                </a:lnTo>
                <a:lnTo>
                  <a:pt x="8114" y="5334"/>
                </a:lnTo>
                <a:cubicBezTo>
                  <a:pt x="8116" y="5336"/>
                  <a:pt x="8118" y="5338"/>
                  <a:pt x="8121" y="5341"/>
                </a:cubicBezTo>
                <a:lnTo>
                  <a:pt x="8121" y="5341"/>
                </a:lnTo>
                <a:cubicBezTo>
                  <a:pt x="8119" y="5328"/>
                  <a:pt x="8115" y="5316"/>
                  <a:pt x="8106" y="5303"/>
                </a:cubicBezTo>
                <a:lnTo>
                  <a:pt x="8106" y="5303"/>
                </a:lnTo>
                <a:lnTo>
                  <a:pt x="8114" y="5334"/>
                </a:lnTo>
                <a:lnTo>
                  <a:pt x="8114" y="5334"/>
                </a:lnTo>
                <a:cubicBezTo>
                  <a:pt x="8097" y="5318"/>
                  <a:pt x="8097" y="5318"/>
                  <a:pt x="8094" y="5318"/>
                </a:cubicBezTo>
                <a:cubicBezTo>
                  <a:pt x="8091" y="5318"/>
                  <a:pt x="8085" y="5318"/>
                  <a:pt x="8049" y="5293"/>
                </a:cubicBezTo>
                <a:cubicBezTo>
                  <a:pt x="8012" y="5257"/>
                  <a:pt x="8012" y="5257"/>
                  <a:pt x="8021" y="5257"/>
                </a:cubicBezTo>
                <a:cubicBezTo>
                  <a:pt x="8030" y="5257"/>
                  <a:pt x="8049" y="5257"/>
                  <a:pt x="8049" y="5220"/>
                </a:cubicBezTo>
                <a:cubicBezTo>
                  <a:pt x="8097" y="5293"/>
                  <a:pt x="8097" y="5269"/>
                  <a:pt x="8097" y="5293"/>
                </a:cubicBezTo>
                <a:cubicBezTo>
                  <a:pt x="8101" y="5296"/>
                  <a:pt x="8104" y="5300"/>
                  <a:pt x="8106" y="5303"/>
                </a:cubicBezTo>
                <a:lnTo>
                  <a:pt x="8106" y="5303"/>
                </a:lnTo>
                <a:lnTo>
                  <a:pt x="8097" y="5269"/>
                </a:lnTo>
                <a:lnTo>
                  <a:pt x="8122" y="5318"/>
                </a:lnTo>
                <a:lnTo>
                  <a:pt x="8122" y="5293"/>
                </a:lnTo>
                <a:cubicBezTo>
                  <a:pt x="8122" y="5296"/>
                  <a:pt x="8122" y="5297"/>
                  <a:pt x="8123" y="5297"/>
                </a:cubicBezTo>
                <a:cubicBezTo>
                  <a:pt x="8127" y="5297"/>
                  <a:pt x="8146" y="5217"/>
                  <a:pt x="8146" y="5196"/>
                </a:cubicBezTo>
                <a:cubicBezTo>
                  <a:pt x="8149" y="5196"/>
                  <a:pt x="8151" y="5196"/>
                  <a:pt x="8153" y="5196"/>
                </a:cubicBezTo>
                <a:lnTo>
                  <a:pt x="8153" y="5196"/>
                </a:lnTo>
                <a:cubicBezTo>
                  <a:pt x="8157" y="5186"/>
                  <a:pt x="8162" y="5177"/>
                  <a:pt x="8166" y="5168"/>
                </a:cubicBezTo>
                <a:lnTo>
                  <a:pt x="8166" y="5168"/>
                </a:lnTo>
                <a:cubicBezTo>
                  <a:pt x="8165" y="5179"/>
                  <a:pt x="8169" y="5182"/>
                  <a:pt x="8173" y="5182"/>
                </a:cubicBezTo>
                <a:cubicBezTo>
                  <a:pt x="8179" y="5182"/>
                  <a:pt x="8186" y="5177"/>
                  <a:pt x="8188" y="5177"/>
                </a:cubicBezTo>
                <a:cubicBezTo>
                  <a:pt x="8189" y="5177"/>
                  <a:pt x="8185" y="5181"/>
                  <a:pt x="8171" y="5196"/>
                </a:cubicBezTo>
                <a:cubicBezTo>
                  <a:pt x="8171" y="5196"/>
                  <a:pt x="8181" y="5228"/>
                  <a:pt x="8203" y="5228"/>
                </a:cubicBezTo>
                <a:cubicBezTo>
                  <a:pt x="8214" y="5228"/>
                  <a:pt x="8228" y="5220"/>
                  <a:pt x="8244" y="5196"/>
                </a:cubicBezTo>
                <a:lnTo>
                  <a:pt x="8244" y="5196"/>
                </a:lnTo>
                <a:cubicBezTo>
                  <a:pt x="8219" y="5244"/>
                  <a:pt x="8244" y="5293"/>
                  <a:pt x="8195" y="5293"/>
                </a:cubicBezTo>
                <a:cubicBezTo>
                  <a:pt x="8185" y="5288"/>
                  <a:pt x="8179" y="5286"/>
                  <a:pt x="8176" y="5286"/>
                </a:cubicBezTo>
                <a:cubicBezTo>
                  <a:pt x="8165" y="5286"/>
                  <a:pt x="8200" y="5318"/>
                  <a:pt x="8219" y="5318"/>
                </a:cubicBezTo>
                <a:cubicBezTo>
                  <a:pt x="8244" y="5366"/>
                  <a:pt x="8244" y="5391"/>
                  <a:pt x="8268" y="5440"/>
                </a:cubicBezTo>
                <a:lnTo>
                  <a:pt x="8293" y="5488"/>
                </a:lnTo>
                <a:lnTo>
                  <a:pt x="8293" y="5513"/>
                </a:lnTo>
                <a:lnTo>
                  <a:pt x="8317" y="5561"/>
                </a:lnTo>
                <a:cubicBezTo>
                  <a:pt x="8439" y="5757"/>
                  <a:pt x="8561" y="5952"/>
                  <a:pt x="8707" y="6122"/>
                </a:cubicBezTo>
                <a:lnTo>
                  <a:pt x="8610" y="5879"/>
                </a:lnTo>
                <a:lnTo>
                  <a:pt x="8756" y="6147"/>
                </a:lnTo>
                <a:cubicBezTo>
                  <a:pt x="8805" y="6244"/>
                  <a:pt x="8829" y="6318"/>
                  <a:pt x="8878" y="6391"/>
                </a:cubicBezTo>
                <a:cubicBezTo>
                  <a:pt x="8949" y="6486"/>
                  <a:pt x="8997" y="6604"/>
                  <a:pt x="9022" y="6746"/>
                </a:cubicBezTo>
                <a:lnTo>
                  <a:pt x="9022" y="6746"/>
                </a:lnTo>
                <a:lnTo>
                  <a:pt x="8805" y="6391"/>
                </a:lnTo>
                <a:lnTo>
                  <a:pt x="9024" y="6757"/>
                </a:lnTo>
                <a:cubicBezTo>
                  <a:pt x="9024" y="6753"/>
                  <a:pt x="9023" y="6749"/>
                  <a:pt x="9022" y="6746"/>
                </a:cubicBezTo>
                <a:lnTo>
                  <a:pt x="9022" y="6746"/>
                </a:lnTo>
                <a:lnTo>
                  <a:pt x="9268" y="7147"/>
                </a:lnTo>
                <a:cubicBezTo>
                  <a:pt x="9317" y="7269"/>
                  <a:pt x="9390" y="7366"/>
                  <a:pt x="9488" y="7464"/>
                </a:cubicBezTo>
                <a:lnTo>
                  <a:pt x="9707" y="7732"/>
                </a:lnTo>
                <a:lnTo>
                  <a:pt x="9634" y="7586"/>
                </a:lnTo>
                <a:lnTo>
                  <a:pt x="9634" y="7586"/>
                </a:lnTo>
                <a:cubicBezTo>
                  <a:pt x="9658" y="7610"/>
                  <a:pt x="9683" y="7659"/>
                  <a:pt x="9732" y="7708"/>
                </a:cubicBezTo>
                <a:lnTo>
                  <a:pt x="10146" y="7708"/>
                </a:lnTo>
                <a:cubicBezTo>
                  <a:pt x="10293" y="7708"/>
                  <a:pt x="10463" y="7708"/>
                  <a:pt x="10610" y="7732"/>
                </a:cubicBezTo>
                <a:cubicBezTo>
                  <a:pt x="10853" y="7659"/>
                  <a:pt x="11122" y="7537"/>
                  <a:pt x="11414" y="7439"/>
                </a:cubicBezTo>
                <a:cubicBezTo>
                  <a:pt x="11488" y="7269"/>
                  <a:pt x="11561" y="7122"/>
                  <a:pt x="11634" y="7000"/>
                </a:cubicBezTo>
                <a:cubicBezTo>
                  <a:pt x="11683" y="6854"/>
                  <a:pt x="11732" y="6683"/>
                  <a:pt x="11780" y="6561"/>
                </a:cubicBezTo>
                <a:cubicBezTo>
                  <a:pt x="11853" y="6391"/>
                  <a:pt x="11902" y="6196"/>
                  <a:pt x="11951" y="6000"/>
                </a:cubicBezTo>
                <a:lnTo>
                  <a:pt x="11951" y="6000"/>
                </a:lnTo>
                <a:lnTo>
                  <a:pt x="11829" y="6220"/>
                </a:lnTo>
                <a:lnTo>
                  <a:pt x="11829" y="6220"/>
                </a:lnTo>
                <a:lnTo>
                  <a:pt x="11947" y="5699"/>
                </a:lnTo>
                <a:lnTo>
                  <a:pt x="11947" y="5699"/>
                </a:lnTo>
                <a:cubicBezTo>
                  <a:pt x="11942" y="5768"/>
                  <a:pt x="12000" y="5981"/>
                  <a:pt x="11988" y="6067"/>
                </a:cubicBezTo>
                <a:lnTo>
                  <a:pt x="11988" y="6067"/>
                </a:lnTo>
                <a:cubicBezTo>
                  <a:pt x="12032" y="5952"/>
                  <a:pt x="12079" y="5814"/>
                  <a:pt x="12146" y="5635"/>
                </a:cubicBezTo>
                <a:lnTo>
                  <a:pt x="12317" y="5001"/>
                </a:lnTo>
                <a:cubicBezTo>
                  <a:pt x="12414" y="4683"/>
                  <a:pt x="12512" y="4293"/>
                  <a:pt x="12634" y="3903"/>
                </a:cubicBezTo>
                <a:cubicBezTo>
                  <a:pt x="12658" y="3781"/>
                  <a:pt x="12707" y="3659"/>
                  <a:pt x="12732" y="3513"/>
                </a:cubicBezTo>
                <a:cubicBezTo>
                  <a:pt x="12756" y="3464"/>
                  <a:pt x="12780" y="3391"/>
                  <a:pt x="12805" y="3342"/>
                </a:cubicBezTo>
                <a:cubicBezTo>
                  <a:pt x="12853" y="3244"/>
                  <a:pt x="12902" y="3123"/>
                  <a:pt x="12975" y="3049"/>
                </a:cubicBezTo>
                <a:cubicBezTo>
                  <a:pt x="13000" y="2976"/>
                  <a:pt x="13049" y="2927"/>
                  <a:pt x="13122" y="2879"/>
                </a:cubicBezTo>
                <a:lnTo>
                  <a:pt x="13122" y="2952"/>
                </a:lnTo>
                <a:lnTo>
                  <a:pt x="13122" y="3025"/>
                </a:lnTo>
                <a:cubicBezTo>
                  <a:pt x="13122" y="3049"/>
                  <a:pt x="13097" y="3123"/>
                  <a:pt x="13097" y="3123"/>
                </a:cubicBezTo>
                <a:cubicBezTo>
                  <a:pt x="13097" y="3123"/>
                  <a:pt x="13122" y="3074"/>
                  <a:pt x="13146" y="3049"/>
                </a:cubicBezTo>
                <a:cubicBezTo>
                  <a:pt x="13146" y="3049"/>
                  <a:pt x="13146" y="3049"/>
                  <a:pt x="13146" y="3074"/>
                </a:cubicBezTo>
                <a:cubicBezTo>
                  <a:pt x="13122" y="3123"/>
                  <a:pt x="13122" y="3147"/>
                  <a:pt x="13122" y="3196"/>
                </a:cubicBezTo>
                <a:cubicBezTo>
                  <a:pt x="13132" y="3176"/>
                  <a:pt x="13141" y="3141"/>
                  <a:pt x="13150" y="3099"/>
                </a:cubicBezTo>
                <a:lnTo>
                  <a:pt x="13150" y="3099"/>
                </a:lnTo>
                <a:cubicBezTo>
                  <a:pt x="13159" y="3090"/>
                  <a:pt x="13184" y="3046"/>
                  <a:pt x="13206" y="3046"/>
                </a:cubicBezTo>
                <a:cubicBezTo>
                  <a:pt x="13221" y="3046"/>
                  <a:pt x="13235" y="3064"/>
                  <a:pt x="13244" y="3123"/>
                </a:cubicBezTo>
                <a:lnTo>
                  <a:pt x="13244" y="3147"/>
                </a:lnTo>
                <a:cubicBezTo>
                  <a:pt x="13292" y="3269"/>
                  <a:pt x="13317" y="3366"/>
                  <a:pt x="13341" y="3464"/>
                </a:cubicBezTo>
                <a:lnTo>
                  <a:pt x="13390" y="3635"/>
                </a:lnTo>
                <a:cubicBezTo>
                  <a:pt x="13439" y="3757"/>
                  <a:pt x="13488" y="3903"/>
                  <a:pt x="13512" y="4025"/>
                </a:cubicBezTo>
                <a:cubicBezTo>
                  <a:pt x="13488" y="4025"/>
                  <a:pt x="13439" y="3903"/>
                  <a:pt x="13390" y="3805"/>
                </a:cubicBezTo>
                <a:lnTo>
                  <a:pt x="13390" y="3805"/>
                </a:lnTo>
                <a:cubicBezTo>
                  <a:pt x="13414" y="3879"/>
                  <a:pt x="13439" y="3976"/>
                  <a:pt x="13463" y="4074"/>
                </a:cubicBezTo>
                <a:cubicBezTo>
                  <a:pt x="13463" y="4049"/>
                  <a:pt x="13466" y="4039"/>
                  <a:pt x="13471" y="4039"/>
                </a:cubicBezTo>
                <a:cubicBezTo>
                  <a:pt x="13489" y="4039"/>
                  <a:pt x="13535" y="4197"/>
                  <a:pt x="13540" y="4197"/>
                </a:cubicBezTo>
                <a:cubicBezTo>
                  <a:pt x="13541" y="4197"/>
                  <a:pt x="13540" y="4189"/>
                  <a:pt x="13536" y="4171"/>
                </a:cubicBezTo>
                <a:lnTo>
                  <a:pt x="13536" y="4171"/>
                </a:lnTo>
                <a:cubicBezTo>
                  <a:pt x="13610" y="4269"/>
                  <a:pt x="13634" y="4366"/>
                  <a:pt x="13683" y="4488"/>
                </a:cubicBezTo>
                <a:cubicBezTo>
                  <a:pt x="13731" y="4586"/>
                  <a:pt x="13756" y="4708"/>
                  <a:pt x="13780" y="4805"/>
                </a:cubicBezTo>
                <a:cubicBezTo>
                  <a:pt x="13805" y="4927"/>
                  <a:pt x="13829" y="5025"/>
                  <a:pt x="13853" y="5147"/>
                </a:cubicBezTo>
                <a:cubicBezTo>
                  <a:pt x="13878" y="5244"/>
                  <a:pt x="13902" y="5342"/>
                  <a:pt x="13951" y="5415"/>
                </a:cubicBezTo>
                <a:cubicBezTo>
                  <a:pt x="14000" y="5415"/>
                  <a:pt x="14439" y="5537"/>
                  <a:pt x="14853" y="5683"/>
                </a:cubicBezTo>
                <a:cubicBezTo>
                  <a:pt x="15286" y="5827"/>
                  <a:pt x="15718" y="6019"/>
                  <a:pt x="15778" y="6025"/>
                </a:cubicBezTo>
                <a:lnTo>
                  <a:pt x="15778" y="6025"/>
                </a:lnTo>
                <a:cubicBezTo>
                  <a:pt x="15771" y="5975"/>
                  <a:pt x="15764" y="5925"/>
                  <a:pt x="15756" y="5879"/>
                </a:cubicBezTo>
                <a:lnTo>
                  <a:pt x="15683" y="5854"/>
                </a:lnTo>
                <a:cubicBezTo>
                  <a:pt x="15634" y="5537"/>
                  <a:pt x="15731" y="5781"/>
                  <a:pt x="15683" y="5464"/>
                </a:cubicBezTo>
                <a:cubicBezTo>
                  <a:pt x="15707" y="5464"/>
                  <a:pt x="15731" y="5513"/>
                  <a:pt x="15756" y="5610"/>
                </a:cubicBezTo>
                <a:cubicBezTo>
                  <a:pt x="15780" y="5732"/>
                  <a:pt x="15780" y="5854"/>
                  <a:pt x="15805" y="6000"/>
                </a:cubicBezTo>
                <a:cubicBezTo>
                  <a:pt x="15780" y="5757"/>
                  <a:pt x="15805" y="5513"/>
                  <a:pt x="15731" y="5415"/>
                </a:cubicBezTo>
                <a:cubicBezTo>
                  <a:pt x="15707" y="5220"/>
                  <a:pt x="15780" y="5415"/>
                  <a:pt x="15756" y="5171"/>
                </a:cubicBezTo>
                <a:cubicBezTo>
                  <a:pt x="15683" y="4976"/>
                  <a:pt x="15634" y="4781"/>
                  <a:pt x="15585" y="4561"/>
                </a:cubicBezTo>
                <a:cubicBezTo>
                  <a:pt x="15561" y="4366"/>
                  <a:pt x="15512" y="4147"/>
                  <a:pt x="15439" y="3952"/>
                </a:cubicBezTo>
                <a:cubicBezTo>
                  <a:pt x="15341" y="3781"/>
                  <a:pt x="15292" y="3610"/>
                  <a:pt x="15244" y="3415"/>
                </a:cubicBezTo>
                <a:lnTo>
                  <a:pt x="15244" y="3415"/>
                </a:lnTo>
                <a:lnTo>
                  <a:pt x="15292" y="3464"/>
                </a:lnTo>
                <a:cubicBezTo>
                  <a:pt x="15268" y="3366"/>
                  <a:pt x="15244" y="3244"/>
                  <a:pt x="15195" y="3147"/>
                </a:cubicBezTo>
                <a:cubicBezTo>
                  <a:pt x="15170" y="3074"/>
                  <a:pt x="15146" y="3001"/>
                  <a:pt x="15122" y="2927"/>
                </a:cubicBezTo>
                <a:cubicBezTo>
                  <a:pt x="15073" y="2805"/>
                  <a:pt x="15049" y="2659"/>
                  <a:pt x="15000" y="2537"/>
                </a:cubicBezTo>
                <a:lnTo>
                  <a:pt x="15000" y="2537"/>
                </a:lnTo>
                <a:cubicBezTo>
                  <a:pt x="15028" y="2622"/>
                  <a:pt x="15040" y="2706"/>
                  <a:pt x="15026" y="2706"/>
                </a:cubicBezTo>
                <a:cubicBezTo>
                  <a:pt x="15016" y="2706"/>
                  <a:pt x="14992" y="2661"/>
                  <a:pt x="14951" y="2537"/>
                </a:cubicBezTo>
                <a:cubicBezTo>
                  <a:pt x="14780" y="1952"/>
                  <a:pt x="14658" y="1562"/>
                  <a:pt x="14561" y="1074"/>
                </a:cubicBezTo>
                <a:lnTo>
                  <a:pt x="14390" y="708"/>
                </a:lnTo>
                <a:cubicBezTo>
                  <a:pt x="14390" y="684"/>
                  <a:pt x="14390" y="659"/>
                  <a:pt x="14366" y="635"/>
                </a:cubicBezTo>
                <a:lnTo>
                  <a:pt x="13951" y="464"/>
                </a:lnTo>
                <a:lnTo>
                  <a:pt x="13658" y="342"/>
                </a:lnTo>
                <a:lnTo>
                  <a:pt x="13463" y="269"/>
                </a:lnTo>
                <a:lnTo>
                  <a:pt x="13366" y="220"/>
                </a:lnTo>
                <a:cubicBezTo>
                  <a:pt x="13292" y="196"/>
                  <a:pt x="13219" y="171"/>
                  <a:pt x="13122" y="147"/>
                </a:cubicBezTo>
                <a:lnTo>
                  <a:pt x="1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0"/>
          <p:cNvSpPr/>
          <p:nvPr/>
        </p:nvSpPr>
        <p:spPr>
          <a:xfrm>
            <a:off x="429800" y="4398825"/>
            <a:ext cx="722731" cy="512011"/>
          </a:xfrm>
          <a:custGeom>
            <a:rect b="b" l="l" r="r" t="t"/>
            <a:pathLst>
              <a:path extrusionOk="0" h="10074" w="14220">
                <a:moveTo>
                  <a:pt x="7706" y="4422"/>
                </a:moveTo>
                <a:lnTo>
                  <a:pt x="7683" y="4512"/>
                </a:lnTo>
                <a:lnTo>
                  <a:pt x="7708" y="4439"/>
                </a:lnTo>
                <a:cubicBezTo>
                  <a:pt x="7708" y="4431"/>
                  <a:pt x="7707" y="4426"/>
                  <a:pt x="7706" y="4422"/>
                </a:cubicBezTo>
                <a:close/>
                <a:moveTo>
                  <a:pt x="1891" y="4477"/>
                </a:moveTo>
                <a:cubicBezTo>
                  <a:pt x="1895" y="4477"/>
                  <a:pt x="1899" y="4480"/>
                  <a:pt x="1903" y="4488"/>
                </a:cubicBezTo>
                <a:lnTo>
                  <a:pt x="1746" y="4711"/>
                </a:lnTo>
                <a:lnTo>
                  <a:pt x="1746" y="4711"/>
                </a:lnTo>
                <a:cubicBezTo>
                  <a:pt x="1839" y="4577"/>
                  <a:pt x="1870" y="4477"/>
                  <a:pt x="1891" y="4477"/>
                </a:cubicBezTo>
                <a:close/>
                <a:moveTo>
                  <a:pt x="14195" y="6854"/>
                </a:moveTo>
                <a:cubicBezTo>
                  <a:pt x="14194" y="6863"/>
                  <a:pt x="14194" y="6872"/>
                  <a:pt x="14193" y="6882"/>
                </a:cubicBezTo>
                <a:lnTo>
                  <a:pt x="14193" y="6882"/>
                </a:lnTo>
                <a:cubicBezTo>
                  <a:pt x="14194" y="6873"/>
                  <a:pt x="14195" y="6863"/>
                  <a:pt x="14195" y="6854"/>
                </a:cubicBezTo>
                <a:close/>
                <a:moveTo>
                  <a:pt x="10125" y="7143"/>
                </a:moveTo>
                <a:cubicBezTo>
                  <a:pt x="10124" y="7144"/>
                  <a:pt x="10123" y="7145"/>
                  <a:pt x="10122" y="7146"/>
                </a:cubicBezTo>
                <a:cubicBezTo>
                  <a:pt x="10123" y="7145"/>
                  <a:pt x="10124" y="7144"/>
                  <a:pt x="10125" y="7143"/>
                </a:cubicBezTo>
                <a:close/>
                <a:moveTo>
                  <a:pt x="4317" y="0"/>
                </a:moveTo>
                <a:cubicBezTo>
                  <a:pt x="4220" y="25"/>
                  <a:pt x="4122" y="49"/>
                  <a:pt x="4000" y="49"/>
                </a:cubicBezTo>
                <a:lnTo>
                  <a:pt x="3903" y="73"/>
                </a:lnTo>
                <a:lnTo>
                  <a:pt x="3708" y="98"/>
                </a:lnTo>
                <a:cubicBezTo>
                  <a:pt x="3561" y="98"/>
                  <a:pt x="3439" y="146"/>
                  <a:pt x="3269" y="146"/>
                </a:cubicBezTo>
                <a:lnTo>
                  <a:pt x="3171" y="268"/>
                </a:lnTo>
                <a:lnTo>
                  <a:pt x="3195" y="195"/>
                </a:lnTo>
                <a:lnTo>
                  <a:pt x="3195" y="195"/>
                </a:lnTo>
                <a:cubicBezTo>
                  <a:pt x="3025" y="415"/>
                  <a:pt x="2781" y="659"/>
                  <a:pt x="2537" y="903"/>
                </a:cubicBezTo>
                <a:lnTo>
                  <a:pt x="1976" y="1585"/>
                </a:lnTo>
                <a:lnTo>
                  <a:pt x="1732" y="1854"/>
                </a:lnTo>
                <a:lnTo>
                  <a:pt x="1488" y="2146"/>
                </a:lnTo>
                <a:lnTo>
                  <a:pt x="1049" y="2683"/>
                </a:lnTo>
                <a:cubicBezTo>
                  <a:pt x="805" y="2976"/>
                  <a:pt x="586" y="3293"/>
                  <a:pt x="391" y="3634"/>
                </a:cubicBezTo>
                <a:lnTo>
                  <a:pt x="195" y="3805"/>
                </a:lnTo>
                <a:lnTo>
                  <a:pt x="25" y="3976"/>
                </a:lnTo>
                <a:lnTo>
                  <a:pt x="0" y="4049"/>
                </a:lnTo>
                <a:cubicBezTo>
                  <a:pt x="122" y="4268"/>
                  <a:pt x="293" y="4488"/>
                  <a:pt x="488" y="4683"/>
                </a:cubicBezTo>
                <a:cubicBezTo>
                  <a:pt x="693" y="4857"/>
                  <a:pt x="939" y="4999"/>
                  <a:pt x="1193" y="4999"/>
                </a:cubicBezTo>
                <a:cubicBezTo>
                  <a:pt x="1332" y="4999"/>
                  <a:pt x="1472" y="4957"/>
                  <a:pt x="1610" y="4854"/>
                </a:cubicBezTo>
                <a:lnTo>
                  <a:pt x="1634" y="4878"/>
                </a:lnTo>
                <a:lnTo>
                  <a:pt x="1683" y="4805"/>
                </a:lnTo>
                <a:lnTo>
                  <a:pt x="1732" y="4732"/>
                </a:lnTo>
                <a:cubicBezTo>
                  <a:pt x="1785" y="4670"/>
                  <a:pt x="1809" y="4646"/>
                  <a:pt x="1817" y="4646"/>
                </a:cubicBezTo>
                <a:cubicBezTo>
                  <a:pt x="1832" y="4646"/>
                  <a:pt x="1796" y="4718"/>
                  <a:pt x="1781" y="4780"/>
                </a:cubicBezTo>
                <a:cubicBezTo>
                  <a:pt x="1830" y="4707"/>
                  <a:pt x="1878" y="4634"/>
                  <a:pt x="1927" y="4585"/>
                </a:cubicBezTo>
                <a:cubicBezTo>
                  <a:pt x="1927" y="4570"/>
                  <a:pt x="1925" y="4564"/>
                  <a:pt x="1921" y="4564"/>
                </a:cubicBezTo>
                <a:cubicBezTo>
                  <a:pt x="1912" y="4564"/>
                  <a:pt x="1895" y="4593"/>
                  <a:pt x="1878" y="4610"/>
                </a:cubicBezTo>
                <a:cubicBezTo>
                  <a:pt x="1927" y="4488"/>
                  <a:pt x="2000" y="4366"/>
                  <a:pt x="2073" y="4244"/>
                </a:cubicBezTo>
                <a:cubicBezTo>
                  <a:pt x="2138" y="4169"/>
                  <a:pt x="2160" y="4165"/>
                  <a:pt x="2178" y="4165"/>
                </a:cubicBezTo>
                <a:cubicBezTo>
                  <a:pt x="2181" y="4165"/>
                  <a:pt x="2184" y="4165"/>
                  <a:pt x="2186" y="4165"/>
                </a:cubicBezTo>
                <a:cubicBezTo>
                  <a:pt x="2208" y="4165"/>
                  <a:pt x="2232" y="4159"/>
                  <a:pt x="2317" y="4049"/>
                </a:cubicBezTo>
                <a:lnTo>
                  <a:pt x="2488" y="3805"/>
                </a:lnTo>
                <a:lnTo>
                  <a:pt x="2586" y="3683"/>
                </a:lnTo>
                <a:lnTo>
                  <a:pt x="2634" y="3610"/>
                </a:lnTo>
                <a:lnTo>
                  <a:pt x="2683" y="3585"/>
                </a:lnTo>
                <a:lnTo>
                  <a:pt x="2756" y="3561"/>
                </a:lnTo>
                <a:cubicBezTo>
                  <a:pt x="2781" y="3537"/>
                  <a:pt x="2781" y="3537"/>
                  <a:pt x="2805" y="3537"/>
                </a:cubicBezTo>
                <a:lnTo>
                  <a:pt x="2805" y="3561"/>
                </a:lnTo>
                <a:lnTo>
                  <a:pt x="2781" y="3585"/>
                </a:lnTo>
                <a:cubicBezTo>
                  <a:pt x="2789" y="3577"/>
                  <a:pt x="2792" y="3575"/>
                  <a:pt x="2793" y="3575"/>
                </a:cubicBezTo>
                <a:cubicBezTo>
                  <a:pt x="2794" y="3575"/>
                  <a:pt x="2789" y="3585"/>
                  <a:pt x="2805" y="3585"/>
                </a:cubicBezTo>
                <a:cubicBezTo>
                  <a:pt x="2805" y="3634"/>
                  <a:pt x="2756" y="3683"/>
                  <a:pt x="2756" y="3707"/>
                </a:cubicBezTo>
                <a:lnTo>
                  <a:pt x="2756" y="3707"/>
                </a:lnTo>
                <a:cubicBezTo>
                  <a:pt x="2756" y="3707"/>
                  <a:pt x="2756" y="3683"/>
                  <a:pt x="2781" y="3683"/>
                </a:cubicBezTo>
                <a:lnTo>
                  <a:pt x="2781" y="3707"/>
                </a:lnTo>
                <a:cubicBezTo>
                  <a:pt x="2756" y="3927"/>
                  <a:pt x="2756" y="4098"/>
                  <a:pt x="2756" y="4098"/>
                </a:cubicBezTo>
                <a:lnTo>
                  <a:pt x="2830" y="4146"/>
                </a:lnTo>
                <a:cubicBezTo>
                  <a:pt x="2781" y="5024"/>
                  <a:pt x="2732" y="4439"/>
                  <a:pt x="2708" y="5244"/>
                </a:cubicBezTo>
                <a:cubicBezTo>
                  <a:pt x="2732" y="5341"/>
                  <a:pt x="2732" y="5439"/>
                  <a:pt x="2732" y="5537"/>
                </a:cubicBezTo>
                <a:cubicBezTo>
                  <a:pt x="2732" y="5659"/>
                  <a:pt x="2732" y="5805"/>
                  <a:pt x="2708" y="5951"/>
                </a:cubicBezTo>
                <a:cubicBezTo>
                  <a:pt x="2805" y="6049"/>
                  <a:pt x="2927" y="6146"/>
                  <a:pt x="3000" y="6171"/>
                </a:cubicBezTo>
                <a:cubicBezTo>
                  <a:pt x="3000" y="6171"/>
                  <a:pt x="3098" y="6293"/>
                  <a:pt x="3073" y="6293"/>
                </a:cubicBezTo>
                <a:cubicBezTo>
                  <a:pt x="3147" y="6293"/>
                  <a:pt x="3220" y="6390"/>
                  <a:pt x="3317" y="6463"/>
                </a:cubicBezTo>
                <a:cubicBezTo>
                  <a:pt x="3342" y="6463"/>
                  <a:pt x="3317" y="6415"/>
                  <a:pt x="3293" y="6390"/>
                </a:cubicBezTo>
                <a:lnTo>
                  <a:pt x="3293" y="6390"/>
                </a:lnTo>
                <a:lnTo>
                  <a:pt x="3366" y="6463"/>
                </a:lnTo>
                <a:lnTo>
                  <a:pt x="3464" y="6537"/>
                </a:lnTo>
                <a:cubicBezTo>
                  <a:pt x="3511" y="6584"/>
                  <a:pt x="3528" y="6611"/>
                  <a:pt x="3514" y="6611"/>
                </a:cubicBezTo>
                <a:cubicBezTo>
                  <a:pt x="3506" y="6611"/>
                  <a:pt x="3490" y="6603"/>
                  <a:pt x="3464" y="6585"/>
                </a:cubicBezTo>
                <a:lnTo>
                  <a:pt x="3464" y="6585"/>
                </a:lnTo>
                <a:cubicBezTo>
                  <a:pt x="3537" y="6634"/>
                  <a:pt x="3634" y="6683"/>
                  <a:pt x="3756" y="6756"/>
                </a:cubicBezTo>
                <a:lnTo>
                  <a:pt x="4269" y="7122"/>
                </a:lnTo>
                <a:cubicBezTo>
                  <a:pt x="4488" y="7024"/>
                  <a:pt x="4732" y="6878"/>
                  <a:pt x="5000" y="6732"/>
                </a:cubicBezTo>
                <a:cubicBezTo>
                  <a:pt x="5293" y="6537"/>
                  <a:pt x="5586" y="6317"/>
                  <a:pt x="5854" y="6098"/>
                </a:cubicBezTo>
                <a:cubicBezTo>
                  <a:pt x="6000" y="5976"/>
                  <a:pt x="6171" y="5854"/>
                  <a:pt x="6293" y="5732"/>
                </a:cubicBezTo>
                <a:lnTo>
                  <a:pt x="6708" y="5341"/>
                </a:lnTo>
                <a:lnTo>
                  <a:pt x="7147" y="4951"/>
                </a:lnTo>
                <a:cubicBezTo>
                  <a:pt x="7268" y="4829"/>
                  <a:pt x="7390" y="4732"/>
                  <a:pt x="7512" y="4634"/>
                </a:cubicBezTo>
                <a:lnTo>
                  <a:pt x="7683" y="4488"/>
                </a:lnTo>
                <a:cubicBezTo>
                  <a:pt x="7683" y="4439"/>
                  <a:pt x="7683" y="4463"/>
                  <a:pt x="7659" y="4390"/>
                </a:cubicBezTo>
                <a:cubicBezTo>
                  <a:pt x="7647" y="4366"/>
                  <a:pt x="7653" y="4366"/>
                  <a:pt x="7662" y="4366"/>
                </a:cubicBezTo>
                <a:cubicBezTo>
                  <a:pt x="7671" y="4366"/>
                  <a:pt x="7683" y="4366"/>
                  <a:pt x="7683" y="4341"/>
                </a:cubicBezTo>
                <a:cubicBezTo>
                  <a:pt x="7683" y="4423"/>
                  <a:pt x="7700" y="4402"/>
                  <a:pt x="7706" y="4422"/>
                </a:cubicBezTo>
                <a:lnTo>
                  <a:pt x="7706" y="4422"/>
                </a:lnTo>
                <a:lnTo>
                  <a:pt x="7708" y="4415"/>
                </a:lnTo>
                <a:lnTo>
                  <a:pt x="7708" y="4463"/>
                </a:lnTo>
                <a:cubicBezTo>
                  <a:pt x="7732" y="4463"/>
                  <a:pt x="7732" y="4439"/>
                  <a:pt x="7756" y="4415"/>
                </a:cubicBezTo>
                <a:cubicBezTo>
                  <a:pt x="7781" y="4415"/>
                  <a:pt x="7756" y="4415"/>
                  <a:pt x="7756" y="4463"/>
                </a:cubicBezTo>
                <a:lnTo>
                  <a:pt x="7805" y="4463"/>
                </a:lnTo>
                <a:cubicBezTo>
                  <a:pt x="7800" y="4469"/>
                  <a:pt x="7799" y="4470"/>
                  <a:pt x="7801" y="4470"/>
                </a:cubicBezTo>
                <a:cubicBezTo>
                  <a:pt x="7807" y="4470"/>
                  <a:pt x="7835" y="4456"/>
                  <a:pt x="7858" y="4456"/>
                </a:cubicBezTo>
                <a:cubicBezTo>
                  <a:pt x="7866" y="4456"/>
                  <a:pt x="7873" y="4458"/>
                  <a:pt x="7878" y="4463"/>
                </a:cubicBezTo>
                <a:cubicBezTo>
                  <a:pt x="7878" y="4476"/>
                  <a:pt x="7872" y="4476"/>
                  <a:pt x="7869" y="4476"/>
                </a:cubicBezTo>
                <a:cubicBezTo>
                  <a:pt x="7866" y="4476"/>
                  <a:pt x="7866" y="4476"/>
                  <a:pt x="7878" y="4488"/>
                </a:cubicBezTo>
                <a:cubicBezTo>
                  <a:pt x="7878" y="4512"/>
                  <a:pt x="7878" y="4537"/>
                  <a:pt x="7878" y="4537"/>
                </a:cubicBezTo>
                <a:cubicBezTo>
                  <a:pt x="7878" y="4537"/>
                  <a:pt x="7878" y="4561"/>
                  <a:pt x="7878" y="4561"/>
                </a:cubicBezTo>
                <a:lnTo>
                  <a:pt x="7878" y="4707"/>
                </a:lnTo>
                <a:cubicBezTo>
                  <a:pt x="7878" y="4747"/>
                  <a:pt x="7878" y="4818"/>
                  <a:pt x="7904" y="4818"/>
                </a:cubicBezTo>
                <a:cubicBezTo>
                  <a:pt x="7910" y="4818"/>
                  <a:pt x="7918" y="4814"/>
                  <a:pt x="7927" y="4805"/>
                </a:cubicBezTo>
                <a:lnTo>
                  <a:pt x="7927" y="4805"/>
                </a:lnTo>
                <a:cubicBezTo>
                  <a:pt x="7890" y="4842"/>
                  <a:pt x="7838" y="5038"/>
                  <a:pt x="7816" y="5038"/>
                </a:cubicBezTo>
                <a:cubicBezTo>
                  <a:pt x="7809" y="5038"/>
                  <a:pt x="7805" y="5021"/>
                  <a:pt x="7805" y="4976"/>
                </a:cubicBezTo>
                <a:cubicBezTo>
                  <a:pt x="7781" y="5073"/>
                  <a:pt x="7781" y="5171"/>
                  <a:pt x="7756" y="5293"/>
                </a:cubicBezTo>
                <a:lnTo>
                  <a:pt x="7805" y="5146"/>
                </a:lnTo>
                <a:lnTo>
                  <a:pt x="7805" y="5146"/>
                </a:lnTo>
                <a:cubicBezTo>
                  <a:pt x="7732" y="5415"/>
                  <a:pt x="7708" y="5683"/>
                  <a:pt x="7683" y="5976"/>
                </a:cubicBezTo>
                <a:lnTo>
                  <a:pt x="7732" y="5829"/>
                </a:lnTo>
                <a:lnTo>
                  <a:pt x="7732" y="5829"/>
                </a:lnTo>
                <a:cubicBezTo>
                  <a:pt x="7732" y="6024"/>
                  <a:pt x="7683" y="6195"/>
                  <a:pt x="7586" y="6341"/>
                </a:cubicBezTo>
                <a:lnTo>
                  <a:pt x="7610" y="6098"/>
                </a:lnTo>
                <a:lnTo>
                  <a:pt x="7610" y="6098"/>
                </a:lnTo>
                <a:cubicBezTo>
                  <a:pt x="7537" y="6415"/>
                  <a:pt x="7488" y="6732"/>
                  <a:pt x="7464" y="7049"/>
                </a:cubicBezTo>
                <a:lnTo>
                  <a:pt x="7488" y="6951"/>
                </a:lnTo>
                <a:lnTo>
                  <a:pt x="7488" y="6951"/>
                </a:lnTo>
                <a:cubicBezTo>
                  <a:pt x="7488" y="7040"/>
                  <a:pt x="7470" y="7237"/>
                  <a:pt x="7445" y="7493"/>
                </a:cubicBezTo>
                <a:lnTo>
                  <a:pt x="7445" y="7493"/>
                </a:lnTo>
                <a:cubicBezTo>
                  <a:pt x="7435" y="7507"/>
                  <a:pt x="7425" y="7522"/>
                  <a:pt x="7415" y="7537"/>
                </a:cubicBezTo>
                <a:lnTo>
                  <a:pt x="7440" y="7546"/>
                </a:lnTo>
                <a:lnTo>
                  <a:pt x="7440" y="7546"/>
                </a:lnTo>
                <a:cubicBezTo>
                  <a:pt x="7425" y="7698"/>
                  <a:pt x="7408" y="7869"/>
                  <a:pt x="7390" y="8049"/>
                </a:cubicBezTo>
                <a:lnTo>
                  <a:pt x="9073" y="8683"/>
                </a:lnTo>
                <a:cubicBezTo>
                  <a:pt x="9488" y="8024"/>
                  <a:pt x="9976" y="7268"/>
                  <a:pt x="10098" y="7073"/>
                </a:cubicBezTo>
                <a:lnTo>
                  <a:pt x="10098" y="7073"/>
                </a:lnTo>
                <a:lnTo>
                  <a:pt x="9951" y="7171"/>
                </a:lnTo>
                <a:lnTo>
                  <a:pt x="9951" y="7171"/>
                </a:lnTo>
                <a:lnTo>
                  <a:pt x="10119" y="6907"/>
                </a:lnTo>
                <a:lnTo>
                  <a:pt x="10119" y="6907"/>
                </a:lnTo>
                <a:cubicBezTo>
                  <a:pt x="10103" y="6944"/>
                  <a:pt x="10142" y="7109"/>
                  <a:pt x="10125" y="7143"/>
                </a:cubicBezTo>
                <a:lnTo>
                  <a:pt x="10125" y="7143"/>
                </a:lnTo>
                <a:cubicBezTo>
                  <a:pt x="10417" y="6730"/>
                  <a:pt x="10757" y="6365"/>
                  <a:pt x="11098" y="6000"/>
                </a:cubicBezTo>
                <a:cubicBezTo>
                  <a:pt x="11220" y="5878"/>
                  <a:pt x="11342" y="5756"/>
                  <a:pt x="11464" y="5659"/>
                </a:cubicBezTo>
                <a:lnTo>
                  <a:pt x="11659" y="5488"/>
                </a:lnTo>
                <a:cubicBezTo>
                  <a:pt x="11707" y="5463"/>
                  <a:pt x="11732" y="5439"/>
                  <a:pt x="11781" y="5415"/>
                </a:cubicBezTo>
                <a:lnTo>
                  <a:pt x="11829" y="5366"/>
                </a:lnTo>
                <a:cubicBezTo>
                  <a:pt x="11903" y="5293"/>
                  <a:pt x="12000" y="5244"/>
                  <a:pt x="12098" y="5195"/>
                </a:cubicBezTo>
                <a:cubicBezTo>
                  <a:pt x="12122" y="5195"/>
                  <a:pt x="12171" y="5171"/>
                  <a:pt x="12195" y="5171"/>
                </a:cubicBezTo>
                <a:lnTo>
                  <a:pt x="12268" y="5171"/>
                </a:lnTo>
                <a:lnTo>
                  <a:pt x="12268" y="5293"/>
                </a:lnTo>
                <a:cubicBezTo>
                  <a:pt x="12244" y="5415"/>
                  <a:pt x="12195" y="5415"/>
                  <a:pt x="12195" y="5415"/>
                </a:cubicBezTo>
                <a:cubicBezTo>
                  <a:pt x="12195" y="5427"/>
                  <a:pt x="12201" y="5433"/>
                  <a:pt x="12207" y="5433"/>
                </a:cubicBezTo>
                <a:cubicBezTo>
                  <a:pt x="12214" y="5433"/>
                  <a:pt x="12220" y="5427"/>
                  <a:pt x="12220" y="5415"/>
                </a:cubicBezTo>
                <a:cubicBezTo>
                  <a:pt x="12244" y="5415"/>
                  <a:pt x="12244" y="5415"/>
                  <a:pt x="12244" y="5439"/>
                </a:cubicBezTo>
                <a:cubicBezTo>
                  <a:pt x="12244" y="5488"/>
                  <a:pt x="12195" y="5488"/>
                  <a:pt x="12195" y="5488"/>
                </a:cubicBezTo>
                <a:cubicBezTo>
                  <a:pt x="12195" y="5488"/>
                  <a:pt x="12195" y="5519"/>
                  <a:pt x="12208" y="5519"/>
                </a:cubicBezTo>
                <a:cubicBezTo>
                  <a:pt x="12211" y="5519"/>
                  <a:pt x="12215" y="5517"/>
                  <a:pt x="12220" y="5512"/>
                </a:cubicBezTo>
                <a:cubicBezTo>
                  <a:pt x="12244" y="5512"/>
                  <a:pt x="12293" y="5439"/>
                  <a:pt x="12342" y="5390"/>
                </a:cubicBezTo>
                <a:lnTo>
                  <a:pt x="12342" y="5512"/>
                </a:lnTo>
                <a:lnTo>
                  <a:pt x="12293" y="5512"/>
                </a:lnTo>
                <a:cubicBezTo>
                  <a:pt x="12293" y="5512"/>
                  <a:pt x="12317" y="5512"/>
                  <a:pt x="12366" y="5537"/>
                </a:cubicBezTo>
                <a:cubicBezTo>
                  <a:pt x="12366" y="5561"/>
                  <a:pt x="12390" y="5561"/>
                  <a:pt x="12390" y="5585"/>
                </a:cubicBezTo>
                <a:cubicBezTo>
                  <a:pt x="12390" y="5610"/>
                  <a:pt x="12390" y="5610"/>
                  <a:pt x="12390" y="5634"/>
                </a:cubicBezTo>
                <a:lnTo>
                  <a:pt x="12390" y="5707"/>
                </a:lnTo>
                <a:cubicBezTo>
                  <a:pt x="12390" y="5976"/>
                  <a:pt x="12390" y="6268"/>
                  <a:pt x="12366" y="6561"/>
                </a:cubicBezTo>
                <a:cubicBezTo>
                  <a:pt x="12366" y="6707"/>
                  <a:pt x="12342" y="6854"/>
                  <a:pt x="12342" y="7000"/>
                </a:cubicBezTo>
                <a:lnTo>
                  <a:pt x="12293" y="7439"/>
                </a:lnTo>
                <a:cubicBezTo>
                  <a:pt x="12268" y="7439"/>
                  <a:pt x="12244" y="7293"/>
                  <a:pt x="12244" y="7171"/>
                </a:cubicBezTo>
                <a:cubicBezTo>
                  <a:pt x="12244" y="7268"/>
                  <a:pt x="12244" y="7341"/>
                  <a:pt x="12220" y="7439"/>
                </a:cubicBezTo>
                <a:cubicBezTo>
                  <a:pt x="12227" y="7415"/>
                  <a:pt x="12233" y="7406"/>
                  <a:pt x="12236" y="7406"/>
                </a:cubicBezTo>
                <a:cubicBezTo>
                  <a:pt x="12252" y="7406"/>
                  <a:pt x="12231" y="7601"/>
                  <a:pt x="12238" y="7601"/>
                </a:cubicBezTo>
                <a:cubicBezTo>
                  <a:pt x="12239" y="7601"/>
                  <a:pt x="12241" y="7596"/>
                  <a:pt x="12244" y="7585"/>
                </a:cubicBezTo>
                <a:lnTo>
                  <a:pt x="12244" y="7585"/>
                </a:lnTo>
                <a:cubicBezTo>
                  <a:pt x="12317" y="8000"/>
                  <a:pt x="12171" y="8561"/>
                  <a:pt x="12220" y="8951"/>
                </a:cubicBezTo>
                <a:lnTo>
                  <a:pt x="13073" y="9415"/>
                </a:lnTo>
                <a:cubicBezTo>
                  <a:pt x="13342" y="9585"/>
                  <a:pt x="13634" y="9707"/>
                  <a:pt x="13927" y="9829"/>
                </a:cubicBezTo>
                <a:cubicBezTo>
                  <a:pt x="13927" y="9902"/>
                  <a:pt x="13927" y="10000"/>
                  <a:pt x="13902" y="10073"/>
                </a:cubicBezTo>
                <a:cubicBezTo>
                  <a:pt x="13951" y="9951"/>
                  <a:pt x="13951" y="9829"/>
                  <a:pt x="13951" y="9732"/>
                </a:cubicBezTo>
                <a:lnTo>
                  <a:pt x="13878" y="9707"/>
                </a:lnTo>
                <a:cubicBezTo>
                  <a:pt x="13878" y="9439"/>
                  <a:pt x="13927" y="9634"/>
                  <a:pt x="13927" y="9390"/>
                </a:cubicBezTo>
                <a:cubicBezTo>
                  <a:pt x="13976" y="9390"/>
                  <a:pt x="13976" y="9610"/>
                  <a:pt x="13976" y="9829"/>
                </a:cubicBezTo>
                <a:cubicBezTo>
                  <a:pt x="14000" y="9683"/>
                  <a:pt x="14000" y="9512"/>
                  <a:pt x="13976" y="9366"/>
                </a:cubicBezTo>
                <a:cubicBezTo>
                  <a:pt x="13985" y="9299"/>
                  <a:pt x="13995" y="9288"/>
                  <a:pt x="14006" y="9288"/>
                </a:cubicBezTo>
                <a:cubicBezTo>
                  <a:pt x="14011" y="9288"/>
                  <a:pt x="14016" y="9290"/>
                  <a:pt x="14022" y="9290"/>
                </a:cubicBezTo>
                <a:cubicBezTo>
                  <a:pt x="14036" y="9290"/>
                  <a:pt x="14052" y="9278"/>
                  <a:pt x="14073" y="9195"/>
                </a:cubicBezTo>
                <a:cubicBezTo>
                  <a:pt x="14049" y="9000"/>
                  <a:pt x="14049" y="8829"/>
                  <a:pt x="14073" y="8634"/>
                </a:cubicBezTo>
                <a:cubicBezTo>
                  <a:pt x="14146" y="8195"/>
                  <a:pt x="14049" y="7951"/>
                  <a:pt x="14122" y="7537"/>
                </a:cubicBezTo>
                <a:lnTo>
                  <a:pt x="14122" y="7537"/>
                </a:lnTo>
                <a:lnTo>
                  <a:pt x="14122" y="7585"/>
                </a:lnTo>
                <a:cubicBezTo>
                  <a:pt x="14169" y="7444"/>
                  <a:pt x="14171" y="7165"/>
                  <a:pt x="14193" y="6882"/>
                </a:cubicBezTo>
                <a:lnTo>
                  <a:pt x="14193" y="6882"/>
                </a:lnTo>
                <a:cubicBezTo>
                  <a:pt x="14188" y="6910"/>
                  <a:pt x="14177" y="6934"/>
                  <a:pt x="14167" y="6934"/>
                </a:cubicBezTo>
                <a:cubicBezTo>
                  <a:pt x="14156" y="6934"/>
                  <a:pt x="14146" y="6906"/>
                  <a:pt x="14146" y="6829"/>
                </a:cubicBezTo>
                <a:cubicBezTo>
                  <a:pt x="14195" y="6537"/>
                  <a:pt x="14171" y="6293"/>
                  <a:pt x="14220" y="6073"/>
                </a:cubicBezTo>
                <a:lnTo>
                  <a:pt x="14171" y="5829"/>
                </a:lnTo>
                <a:lnTo>
                  <a:pt x="14171" y="5561"/>
                </a:lnTo>
                <a:cubicBezTo>
                  <a:pt x="14171" y="5366"/>
                  <a:pt x="14171" y="5195"/>
                  <a:pt x="14146" y="5024"/>
                </a:cubicBezTo>
                <a:cubicBezTo>
                  <a:pt x="14098" y="4634"/>
                  <a:pt x="14049" y="4171"/>
                  <a:pt x="13976" y="3659"/>
                </a:cubicBezTo>
                <a:lnTo>
                  <a:pt x="13317" y="3244"/>
                </a:lnTo>
                <a:cubicBezTo>
                  <a:pt x="13220" y="3171"/>
                  <a:pt x="13098" y="3122"/>
                  <a:pt x="12976" y="3049"/>
                </a:cubicBezTo>
                <a:lnTo>
                  <a:pt x="12537" y="2829"/>
                </a:lnTo>
                <a:cubicBezTo>
                  <a:pt x="12244" y="2927"/>
                  <a:pt x="11976" y="3073"/>
                  <a:pt x="11683" y="3195"/>
                </a:cubicBezTo>
                <a:cubicBezTo>
                  <a:pt x="11537" y="3268"/>
                  <a:pt x="11390" y="3341"/>
                  <a:pt x="11268" y="3439"/>
                </a:cubicBezTo>
                <a:lnTo>
                  <a:pt x="11049" y="3561"/>
                </a:lnTo>
                <a:cubicBezTo>
                  <a:pt x="10976" y="3585"/>
                  <a:pt x="10903" y="3659"/>
                  <a:pt x="10829" y="3683"/>
                </a:cubicBezTo>
                <a:lnTo>
                  <a:pt x="10610" y="3829"/>
                </a:lnTo>
                <a:lnTo>
                  <a:pt x="10488" y="3951"/>
                </a:lnTo>
                <a:lnTo>
                  <a:pt x="10244" y="4122"/>
                </a:lnTo>
                <a:cubicBezTo>
                  <a:pt x="10098" y="4268"/>
                  <a:pt x="9951" y="4390"/>
                  <a:pt x="9829" y="4512"/>
                </a:cubicBezTo>
                <a:cubicBezTo>
                  <a:pt x="9812" y="4530"/>
                  <a:pt x="9794" y="4548"/>
                  <a:pt x="9776" y="4565"/>
                </a:cubicBezTo>
                <a:lnTo>
                  <a:pt x="9776" y="4565"/>
                </a:lnTo>
                <a:cubicBezTo>
                  <a:pt x="9804" y="4117"/>
                  <a:pt x="9797" y="3672"/>
                  <a:pt x="9756" y="3244"/>
                </a:cubicBezTo>
                <a:cubicBezTo>
                  <a:pt x="9781" y="3122"/>
                  <a:pt x="9781" y="3000"/>
                  <a:pt x="9756" y="2878"/>
                </a:cubicBezTo>
                <a:cubicBezTo>
                  <a:pt x="9756" y="2756"/>
                  <a:pt x="9732" y="2634"/>
                  <a:pt x="9707" y="2512"/>
                </a:cubicBezTo>
                <a:lnTo>
                  <a:pt x="9317" y="2171"/>
                </a:lnTo>
                <a:lnTo>
                  <a:pt x="9317" y="2171"/>
                </a:lnTo>
                <a:cubicBezTo>
                  <a:pt x="9366" y="2244"/>
                  <a:pt x="9390" y="2268"/>
                  <a:pt x="9366" y="2268"/>
                </a:cubicBezTo>
                <a:cubicBezTo>
                  <a:pt x="9342" y="2268"/>
                  <a:pt x="9317" y="2244"/>
                  <a:pt x="9268" y="2220"/>
                </a:cubicBezTo>
                <a:lnTo>
                  <a:pt x="9098" y="2049"/>
                </a:lnTo>
                <a:cubicBezTo>
                  <a:pt x="8927" y="1976"/>
                  <a:pt x="8927" y="2000"/>
                  <a:pt x="8903" y="1976"/>
                </a:cubicBezTo>
                <a:cubicBezTo>
                  <a:pt x="8878" y="1976"/>
                  <a:pt x="8854" y="1976"/>
                  <a:pt x="8805" y="1951"/>
                </a:cubicBezTo>
                <a:lnTo>
                  <a:pt x="8683" y="1927"/>
                </a:lnTo>
                <a:lnTo>
                  <a:pt x="8464" y="1829"/>
                </a:lnTo>
                <a:lnTo>
                  <a:pt x="8366" y="1805"/>
                </a:lnTo>
                <a:cubicBezTo>
                  <a:pt x="8220" y="1854"/>
                  <a:pt x="8049" y="1927"/>
                  <a:pt x="7829" y="2000"/>
                </a:cubicBezTo>
                <a:lnTo>
                  <a:pt x="7683" y="2073"/>
                </a:lnTo>
                <a:lnTo>
                  <a:pt x="7488" y="2171"/>
                </a:lnTo>
                <a:lnTo>
                  <a:pt x="7122" y="2366"/>
                </a:lnTo>
                <a:cubicBezTo>
                  <a:pt x="6878" y="2537"/>
                  <a:pt x="6586" y="2707"/>
                  <a:pt x="6342" y="2927"/>
                </a:cubicBezTo>
                <a:cubicBezTo>
                  <a:pt x="6171" y="3073"/>
                  <a:pt x="6000" y="3220"/>
                  <a:pt x="5829" y="3366"/>
                </a:cubicBezTo>
                <a:lnTo>
                  <a:pt x="5342" y="3805"/>
                </a:lnTo>
                <a:cubicBezTo>
                  <a:pt x="5220" y="3902"/>
                  <a:pt x="5244" y="3902"/>
                  <a:pt x="5195" y="3927"/>
                </a:cubicBezTo>
                <a:lnTo>
                  <a:pt x="5147" y="3976"/>
                </a:lnTo>
                <a:cubicBezTo>
                  <a:pt x="5073" y="4049"/>
                  <a:pt x="5000" y="4098"/>
                  <a:pt x="4927" y="4122"/>
                </a:cubicBezTo>
                <a:cubicBezTo>
                  <a:pt x="4903" y="4146"/>
                  <a:pt x="4854" y="4171"/>
                  <a:pt x="4805" y="4171"/>
                </a:cubicBezTo>
                <a:lnTo>
                  <a:pt x="4781" y="4195"/>
                </a:lnTo>
                <a:cubicBezTo>
                  <a:pt x="4781" y="4171"/>
                  <a:pt x="4781" y="4146"/>
                  <a:pt x="4781" y="4122"/>
                </a:cubicBezTo>
                <a:cubicBezTo>
                  <a:pt x="4781" y="4098"/>
                  <a:pt x="4781" y="4049"/>
                  <a:pt x="4781" y="4000"/>
                </a:cubicBezTo>
                <a:lnTo>
                  <a:pt x="4781" y="3976"/>
                </a:lnTo>
                <a:cubicBezTo>
                  <a:pt x="4781" y="3951"/>
                  <a:pt x="4781" y="3927"/>
                  <a:pt x="4781" y="3902"/>
                </a:cubicBezTo>
                <a:lnTo>
                  <a:pt x="4781" y="3756"/>
                </a:lnTo>
                <a:cubicBezTo>
                  <a:pt x="4781" y="3512"/>
                  <a:pt x="4830" y="3293"/>
                  <a:pt x="4830" y="3049"/>
                </a:cubicBezTo>
                <a:cubicBezTo>
                  <a:pt x="4854" y="2805"/>
                  <a:pt x="4878" y="2537"/>
                  <a:pt x="4903" y="2293"/>
                </a:cubicBezTo>
                <a:cubicBezTo>
                  <a:pt x="4951" y="1781"/>
                  <a:pt x="4976" y="1293"/>
                  <a:pt x="5025" y="829"/>
                </a:cubicBezTo>
                <a:lnTo>
                  <a:pt x="4781" y="610"/>
                </a:lnTo>
                <a:lnTo>
                  <a:pt x="4756" y="585"/>
                </a:lnTo>
                <a:lnTo>
                  <a:pt x="4756" y="561"/>
                </a:lnTo>
                <a:lnTo>
                  <a:pt x="4732" y="537"/>
                </a:lnTo>
                <a:lnTo>
                  <a:pt x="4683" y="464"/>
                </a:lnTo>
                <a:lnTo>
                  <a:pt x="4561" y="342"/>
                </a:lnTo>
                <a:lnTo>
                  <a:pt x="4561" y="342"/>
                </a:lnTo>
                <a:cubicBezTo>
                  <a:pt x="4391" y="195"/>
                  <a:pt x="4439" y="146"/>
                  <a:pt x="4342" y="49"/>
                </a:cubicBezTo>
                <a:lnTo>
                  <a:pt x="4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0"/>
          <p:cNvSpPr/>
          <p:nvPr/>
        </p:nvSpPr>
        <p:spPr>
          <a:xfrm>
            <a:off x="1096875" y="3683300"/>
            <a:ext cx="675559" cy="456738"/>
          </a:xfrm>
          <a:custGeom>
            <a:rect b="b" l="l" r="r" t="t"/>
            <a:pathLst>
              <a:path extrusionOk="0" h="11098" w="16415">
                <a:moveTo>
                  <a:pt x="14537" y="2268"/>
                </a:moveTo>
                <a:cubicBezTo>
                  <a:pt x="14546" y="2287"/>
                  <a:pt x="14555" y="2306"/>
                  <a:pt x="14564" y="2325"/>
                </a:cubicBezTo>
                <a:lnTo>
                  <a:pt x="14564" y="2325"/>
                </a:lnTo>
                <a:cubicBezTo>
                  <a:pt x="14559" y="2307"/>
                  <a:pt x="14549" y="2287"/>
                  <a:pt x="14537" y="2268"/>
                </a:cubicBezTo>
                <a:close/>
                <a:moveTo>
                  <a:pt x="11890" y="6000"/>
                </a:moveTo>
                <a:lnTo>
                  <a:pt x="11890" y="6000"/>
                </a:lnTo>
                <a:cubicBezTo>
                  <a:pt x="11886" y="6017"/>
                  <a:pt x="11882" y="6034"/>
                  <a:pt x="11878" y="6049"/>
                </a:cubicBezTo>
                <a:cubicBezTo>
                  <a:pt x="11887" y="6040"/>
                  <a:pt x="11891" y="6022"/>
                  <a:pt x="11890" y="6000"/>
                </a:cubicBezTo>
                <a:close/>
                <a:moveTo>
                  <a:pt x="6388" y="9388"/>
                </a:moveTo>
                <a:lnTo>
                  <a:pt x="6388" y="9388"/>
                </a:lnTo>
                <a:cubicBezTo>
                  <a:pt x="6383" y="9395"/>
                  <a:pt x="6380" y="9400"/>
                  <a:pt x="6381" y="9400"/>
                </a:cubicBezTo>
                <a:cubicBezTo>
                  <a:pt x="6381" y="9400"/>
                  <a:pt x="6384" y="9397"/>
                  <a:pt x="6391" y="9390"/>
                </a:cubicBezTo>
                <a:cubicBezTo>
                  <a:pt x="6391" y="9390"/>
                  <a:pt x="6390" y="9389"/>
                  <a:pt x="6388" y="9388"/>
                </a:cubicBezTo>
                <a:close/>
                <a:moveTo>
                  <a:pt x="13000" y="0"/>
                </a:moveTo>
                <a:lnTo>
                  <a:pt x="12171" y="49"/>
                </a:lnTo>
                <a:cubicBezTo>
                  <a:pt x="12074" y="49"/>
                  <a:pt x="12000" y="73"/>
                  <a:pt x="11903" y="73"/>
                </a:cubicBezTo>
                <a:lnTo>
                  <a:pt x="11659" y="146"/>
                </a:lnTo>
                <a:lnTo>
                  <a:pt x="11391" y="220"/>
                </a:lnTo>
                <a:lnTo>
                  <a:pt x="11000" y="293"/>
                </a:lnTo>
                <a:cubicBezTo>
                  <a:pt x="10952" y="439"/>
                  <a:pt x="10903" y="610"/>
                  <a:pt x="10878" y="756"/>
                </a:cubicBezTo>
                <a:cubicBezTo>
                  <a:pt x="10830" y="902"/>
                  <a:pt x="10781" y="1073"/>
                  <a:pt x="10757" y="1219"/>
                </a:cubicBezTo>
                <a:cubicBezTo>
                  <a:pt x="10708" y="1561"/>
                  <a:pt x="10635" y="1878"/>
                  <a:pt x="10586" y="2219"/>
                </a:cubicBezTo>
                <a:cubicBezTo>
                  <a:pt x="10561" y="2366"/>
                  <a:pt x="10513" y="2537"/>
                  <a:pt x="10488" y="2707"/>
                </a:cubicBezTo>
                <a:cubicBezTo>
                  <a:pt x="10464" y="2854"/>
                  <a:pt x="10439" y="3024"/>
                  <a:pt x="10439" y="3195"/>
                </a:cubicBezTo>
                <a:cubicBezTo>
                  <a:pt x="10415" y="3341"/>
                  <a:pt x="10391" y="3561"/>
                  <a:pt x="10366" y="3732"/>
                </a:cubicBezTo>
                <a:cubicBezTo>
                  <a:pt x="10318" y="4024"/>
                  <a:pt x="10293" y="4341"/>
                  <a:pt x="10269" y="4585"/>
                </a:cubicBezTo>
                <a:cubicBezTo>
                  <a:pt x="10269" y="4707"/>
                  <a:pt x="10220" y="4829"/>
                  <a:pt x="10220" y="4927"/>
                </a:cubicBezTo>
                <a:cubicBezTo>
                  <a:pt x="10220" y="4975"/>
                  <a:pt x="10220" y="5000"/>
                  <a:pt x="10196" y="5049"/>
                </a:cubicBezTo>
                <a:cubicBezTo>
                  <a:pt x="10196" y="5097"/>
                  <a:pt x="10171" y="5146"/>
                  <a:pt x="10171" y="5195"/>
                </a:cubicBezTo>
                <a:cubicBezTo>
                  <a:pt x="10171" y="5244"/>
                  <a:pt x="10147" y="5293"/>
                  <a:pt x="10147" y="5317"/>
                </a:cubicBezTo>
                <a:cubicBezTo>
                  <a:pt x="10122" y="5293"/>
                  <a:pt x="10074" y="5268"/>
                  <a:pt x="10049" y="5244"/>
                </a:cubicBezTo>
                <a:lnTo>
                  <a:pt x="9927" y="5146"/>
                </a:lnTo>
                <a:lnTo>
                  <a:pt x="9171" y="4366"/>
                </a:lnTo>
                <a:cubicBezTo>
                  <a:pt x="8927" y="4097"/>
                  <a:pt x="8683" y="3854"/>
                  <a:pt x="8440" y="3634"/>
                </a:cubicBezTo>
                <a:lnTo>
                  <a:pt x="8074" y="3268"/>
                </a:lnTo>
                <a:cubicBezTo>
                  <a:pt x="7879" y="3097"/>
                  <a:pt x="7683" y="2902"/>
                  <a:pt x="7513" y="2780"/>
                </a:cubicBezTo>
                <a:cubicBezTo>
                  <a:pt x="7269" y="2537"/>
                  <a:pt x="6952" y="2268"/>
                  <a:pt x="6635" y="2024"/>
                </a:cubicBezTo>
                <a:cubicBezTo>
                  <a:pt x="6562" y="2024"/>
                  <a:pt x="6513" y="2024"/>
                  <a:pt x="6464" y="2049"/>
                </a:cubicBezTo>
                <a:lnTo>
                  <a:pt x="6318" y="2049"/>
                </a:lnTo>
                <a:cubicBezTo>
                  <a:pt x="6488" y="2049"/>
                  <a:pt x="6440" y="2098"/>
                  <a:pt x="6318" y="2122"/>
                </a:cubicBezTo>
                <a:cubicBezTo>
                  <a:pt x="5708" y="2195"/>
                  <a:pt x="5927" y="2171"/>
                  <a:pt x="5805" y="2195"/>
                </a:cubicBezTo>
                <a:cubicBezTo>
                  <a:pt x="5805" y="2195"/>
                  <a:pt x="5757" y="2219"/>
                  <a:pt x="5708" y="2268"/>
                </a:cubicBezTo>
                <a:lnTo>
                  <a:pt x="5488" y="2390"/>
                </a:lnTo>
                <a:cubicBezTo>
                  <a:pt x="5366" y="2439"/>
                  <a:pt x="5269" y="2512"/>
                  <a:pt x="5074" y="2610"/>
                </a:cubicBezTo>
                <a:cubicBezTo>
                  <a:pt x="5025" y="2805"/>
                  <a:pt x="4952" y="2976"/>
                  <a:pt x="4903" y="3219"/>
                </a:cubicBezTo>
                <a:cubicBezTo>
                  <a:pt x="4879" y="3341"/>
                  <a:pt x="4830" y="3463"/>
                  <a:pt x="4805" y="3585"/>
                </a:cubicBezTo>
                <a:cubicBezTo>
                  <a:pt x="4757" y="3707"/>
                  <a:pt x="4732" y="3829"/>
                  <a:pt x="4708" y="3976"/>
                </a:cubicBezTo>
                <a:cubicBezTo>
                  <a:pt x="4683" y="4097"/>
                  <a:pt x="4659" y="4244"/>
                  <a:pt x="4635" y="4390"/>
                </a:cubicBezTo>
                <a:cubicBezTo>
                  <a:pt x="4635" y="4463"/>
                  <a:pt x="4610" y="4536"/>
                  <a:pt x="4610" y="4610"/>
                </a:cubicBezTo>
                <a:cubicBezTo>
                  <a:pt x="4610" y="4658"/>
                  <a:pt x="4610" y="4707"/>
                  <a:pt x="4586" y="4756"/>
                </a:cubicBezTo>
                <a:cubicBezTo>
                  <a:pt x="4562" y="4951"/>
                  <a:pt x="4562" y="5146"/>
                  <a:pt x="4537" y="5341"/>
                </a:cubicBezTo>
                <a:cubicBezTo>
                  <a:pt x="4513" y="5732"/>
                  <a:pt x="4513" y="6146"/>
                  <a:pt x="4537" y="6536"/>
                </a:cubicBezTo>
                <a:lnTo>
                  <a:pt x="4537" y="6683"/>
                </a:lnTo>
                <a:lnTo>
                  <a:pt x="4537" y="6805"/>
                </a:lnTo>
                <a:cubicBezTo>
                  <a:pt x="4537" y="6829"/>
                  <a:pt x="4537" y="6878"/>
                  <a:pt x="4537" y="6902"/>
                </a:cubicBezTo>
                <a:cubicBezTo>
                  <a:pt x="4562" y="6975"/>
                  <a:pt x="4562" y="7049"/>
                  <a:pt x="4586" y="7122"/>
                </a:cubicBezTo>
                <a:lnTo>
                  <a:pt x="4635" y="7195"/>
                </a:lnTo>
                <a:lnTo>
                  <a:pt x="4659" y="7219"/>
                </a:lnTo>
                <a:cubicBezTo>
                  <a:pt x="4647" y="7232"/>
                  <a:pt x="4635" y="7238"/>
                  <a:pt x="4623" y="7238"/>
                </a:cubicBezTo>
                <a:cubicBezTo>
                  <a:pt x="4610" y="7238"/>
                  <a:pt x="4598" y="7232"/>
                  <a:pt x="4586" y="7219"/>
                </a:cubicBezTo>
                <a:cubicBezTo>
                  <a:pt x="4537" y="7219"/>
                  <a:pt x="4488" y="7195"/>
                  <a:pt x="4440" y="7171"/>
                </a:cubicBezTo>
                <a:lnTo>
                  <a:pt x="4415" y="7171"/>
                </a:lnTo>
                <a:lnTo>
                  <a:pt x="4415" y="7146"/>
                </a:lnTo>
                <a:cubicBezTo>
                  <a:pt x="4366" y="7146"/>
                  <a:pt x="4318" y="7097"/>
                  <a:pt x="4269" y="7073"/>
                </a:cubicBezTo>
                <a:cubicBezTo>
                  <a:pt x="4244" y="7049"/>
                  <a:pt x="4196" y="7024"/>
                  <a:pt x="4171" y="7000"/>
                </a:cubicBezTo>
                <a:lnTo>
                  <a:pt x="4098" y="6951"/>
                </a:lnTo>
                <a:lnTo>
                  <a:pt x="4049" y="6902"/>
                </a:lnTo>
                <a:lnTo>
                  <a:pt x="3927" y="6805"/>
                </a:lnTo>
                <a:cubicBezTo>
                  <a:pt x="3757" y="6683"/>
                  <a:pt x="3610" y="6536"/>
                  <a:pt x="3440" y="6414"/>
                </a:cubicBezTo>
                <a:lnTo>
                  <a:pt x="2684" y="5805"/>
                </a:lnTo>
                <a:lnTo>
                  <a:pt x="2025" y="5244"/>
                </a:lnTo>
                <a:cubicBezTo>
                  <a:pt x="1830" y="5097"/>
                  <a:pt x="1684" y="5000"/>
                  <a:pt x="1586" y="4902"/>
                </a:cubicBezTo>
                <a:lnTo>
                  <a:pt x="1586" y="4902"/>
                </a:lnTo>
                <a:lnTo>
                  <a:pt x="1684" y="5000"/>
                </a:lnTo>
                <a:lnTo>
                  <a:pt x="1684" y="5000"/>
                </a:lnTo>
                <a:lnTo>
                  <a:pt x="1586" y="4927"/>
                </a:lnTo>
                <a:cubicBezTo>
                  <a:pt x="1366" y="5000"/>
                  <a:pt x="1147" y="5000"/>
                  <a:pt x="927" y="5000"/>
                </a:cubicBezTo>
                <a:cubicBezTo>
                  <a:pt x="976" y="5049"/>
                  <a:pt x="806" y="5097"/>
                  <a:pt x="659" y="5097"/>
                </a:cubicBezTo>
                <a:lnTo>
                  <a:pt x="635" y="5097"/>
                </a:lnTo>
                <a:lnTo>
                  <a:pt x="586" y="5122"/>
                </a:lnTo>
                <a:cubicBezTo>
                  <a:pt x="537" y="5195"/>
                  <a:pt x="464" y="5268"/>
                  <a:pt x="367" y="5390"/>
                </a:cubicBezTo>
                <a:lnTo>
                  <a:pt x="318" y="5463"/>
                </a:lnTo>
                <a:cubicBezTo>
                  <a:pt x="269" y="5512"/>
                  <a:pt x="245" y="5536"/>
                  <a:pt x="220" y="5585"/>
                </a:cubicBezTo>
                <a:lnTo>
                  <a:pt x="49" y="5780"/>
                </a:lnTo>
                <a:lnTo>
                  <a:pt x="49" y="6073"/>
                </a:lnTo>
                <a:lnTo>
                  <a:pt x="1" y="6024"/>
                </a:lnTo>
                <a:lnTo>
                  <a:pt x="1" y="6024"/>
                </a:lnTo>
                <a:cubicBezTo>
                  <a:pt x="25" y="6317"/>
                  <a:pt x="74" y="6707"/>
                  <a:pt x="74" y="7073"/>
                </a:cubicBezTo>
                <a:cubicBezTo>
                  <a:pt x="74" y="7244"/>
                  <a:pt x="98" y="7414"/>
                  <a:pt x="123" y="7610"/>
                </a:cubicBezTo>
                <a:cubicBezTo>
                  <a:pt x="147" y="7756"/>
                  <a:pt x="171" y="7902"/>
                  <a:pt x="196" y="8000"/>
                </a:cubicBezTo>
                <a:cubicBezTo>
                  <a:pt x="196" y="8122"/>
                  <a:pt x="220" y="8244"/>
                  <a:pt x="245" y="8390"/>
                </a:cubicBezTo>
                <a:cubicBezTo>
                  <a:pt x="245" y="8439"/>
                  <a:pt x="245" y="8488"/>
                  <a:pt x="269" y="8536"/>
                </a:cubicBezTo>
                <a:cubicBezTo>
                  <a:pt x="269" y="8585"/>
                  <a:pt x="269" y="8610"/>
                  <a:pt x="293" y="8658"/>
                </a:cubicBezTo>
                <a:cubicBezTo>
                  <a:pt x="318" y="8853"/>
                  <a:pt x="367" y="9049"/>
                  <a:pt x="391" y="9268"/>
                </a:cubicBezTo>
                <a:cubicBezTo>
                  <a:pt x="440" y="9463"/>
                  <a:pt x="513" y="9683"/>
                  <a:pt x="562" y="9878"/>
                </a:cubicBezTo>
                <a:cubicBezTo>
                  <a:pt x="635" y="10073"/>
                  <a:pt x="708" y="10268"/>
                  <a:pt x="806" y="10488"/>
                </a:cubicBezTo>
                <a:lnTo>
                  <a:pt x="806" y="10561"/>
                </a:lnTo>
                <a:cubicBezTo>
                  <a:pt x="806" y="10609"/>
                  <a:pt x="806" y="10683"/>
                  <a:pt x="830" y="10756"/>
                </a:cubicBezTo>
                <a:lnTo>
                  <a:pt x="903" y="11024"/>
                </a:lnTo>
                <a:lnTo>
                  <a:pt x="952" y="11097"/>
                </a:lnTo>
                <a:lnTo>
                  <a:pt x="1220" y="11097"/>
                </a:lnTo>
                <a:cubicBezTo>
                  <a:pt x="1391" y="11097"/>
                  <a:pt x="1586" y="11073"/>
                  <a:pt x="1781" y="11024"/>
                </a:cubicBezTo>
                <a:cubicBezTo>
                  <a:pt x="2171" y="10902"/>
                  <a:pt x="2537" y="10609"/>
                  <a:pt x="2488" y="10146"/>
                </a:cubicBezTo>
                <a:lnTo>
                  <a:pt x="2537" y="10146"/>
                </a:lnTo>
                <a:cubicBezTo>
                  <a:pt x="2537" y="10146"/>
                  <a:pt x="2464" y="10000"/>
                  <a:pt x="2464" y="10000"/>
                </a:cubicBezTo>
                <a:cubicBezTo>
                  <a:pt x="2415" y="9780"/>
                  <a:pt x="2318" y="9683"/>
                  <a:pt x="2366" y="9683"/>
                </a:cubicBezTo>
                <a:lnTo>
                  <a:pt x="2464" y="9975"/>
                </a:lnTo>
                <a:cubicBezTo>
                  <a:pt x="2445" y="9889"/>
                  <a:pt x="2441" y="9859"/>
                  <a:pt x="2447" y="9859"/>
                </a:cubicBezTo>
                <a:cubicBezTo>
                  <a:pt x="2457" y="9859"/>
                  <a:pt x="2493" y="9931"/>
                  <a:pt x="2537" y="9975"/>
                </a:cubicBezTo>
                <a:cubicBezTo>
                  <a:pt x="2488" y="9878"/>
                  <a:pt x="2488" y="9805"/>
                  <a:pt x="2464" y="9731"/>
                </a:cubicBezTo>
                <a:cubicBezTo>
                  <a:pt x="2458" y="9720"/>
                  <a:pt x="2455" y="9715"/>
                  <a:pt x="2454" y="9715"/>
                </a:cubicBezTo>
                <a:cubicBezTo>
                  <a:pt x="2450" y="9715"/>
                  <a:pt x="2464" y="9767"/>
                  <a:pt x="2464" y="9805"/>
                </a:cubicBezTo>
                <a:cubicBezTo>
                  <a:pt x="2391" y="9683"/>
                  <a:pt x="2318" y="9536"/>
                  <a:pt x="2269" y="9414"/>
                </a:cubicBezTo>
                <a:cubicBezTo>
                  <a:pt x="2220" y="9195"/>
                  <a:pt x="2342" y="9366"/>
                  <a:pt x="2269" y="9097"/>
                </a:cubicBezTo>
                <a:cubicBezTo>
                  <a:pt x="2220" y="8878"/>
                  <a:pt x="2171" y="8683"/>
                  <a:pt x="2123" y="8463"/>
                </a:cubicBezTo>
                <a:lnTo>
                  <a:pt x="2049" y="8122"/>
                </a:lnTo>
                <a:lnTo>
                  <a:pt x="2049" y="8049"/>
                </a:lnTo>
                <a:lnTo>
                  <a:pt x="2049" y="8024"/>
                </a:lnTo>
                <a:cubicBezTo>
                  <a:pt x="2049" y="7975"/>
                  <a:pt x="2049" y="7951"/>
                  <a:pt x="2074" y="7927"/>
                </a:cubicBezTo>
                <a:lnTo>
                  <a:pt x="2074" y="7878"/>
                </a:lnTo>
                <a:lnTo>
                  <a:pt x="2098" y="7878"/>
                </a:lnTo>
                <a:cubicBezTo>
                  <a:pt x="2123" y="7902"/>
                  <a:pt x="2098" y="7902"/>
                  <a:pt x="2123" y="7927"/>
                </a:cubicBezTo>
                <a:lnTo>
                  <a:pt x="2147" y="7927"/>
                </a:lnTo>
                <a:cubicBezTo>
                  <a:pt x="2147" y="7943"/>
                  <a:pt x="2147" y="7959"/>
                  <a:pt x="2147" y="7975"/>
                </a:cubicBezTo>
                <a:lnTo>
                  <a:pt x="2220" y="8049"/>
                </a:lnTo>
                <a:lnTo>
                  <a:pt x="2586" y="8317"/>
                </a:lnTo>
                <a:cubicBezTo>
                  <a:pt x="2635" y="8366"/>
                  <a:pt x="2708" y="8414"/>
                  <a:pt x="2781" y="8463"/>
                </a:cubicBezTo>
                <a:cubicBezTo>
                  <a:pt x="2830" y="8512"/>
                  <a:pt x="2879" y="8536"/>
                  <a:pt x="3001" y="8634"/>
                </a:cubicBezTo>
                <a:lnTo>
                  <a:pt x="3635" y="9073"/>
                </a:lnTo>
                <a:cubicBezTo>
                  <a:pt x="4025" y="9317"/>
                  <a:pt x="4293" y="9463"/>
                  <a:pt x="4293" y="9463"/>
                </a:cubicBezTo>
                <a:lnTo>
                  <a:pt x="4342" y="9390"/>
                </a:lnTo>
                <a:cubicBezTo>
                  <a:pt x="4513" y="9463"/>
                  <a:pt x="4659" y="9561"/>
                  <a:pt x="4805" y="9683"/>
                </a:cubicBezTo>
                <a:cubicBezTo>
                  <a:pt x="4830" y="9731"/>
                  <a:pt x="4879" y="9756"/>
                  <a:pt x="4903" y="9780"/>
                </a:cubicBezTo>
                <a:lnTo>
                  <a:pt x="5025" y="9853"/>
                </a:lnTo>
                <a:lnTo>
                  <a:pt x="5220" y="9927"/>
                </a:lnTo>
                <a:cubicBezTo>
                  <a:pt x="5391" y="9951"/>
                  <a:pt x="5562" y="10000"/>
                  <a:pt x="5732" y="10097"/>
                </a:cubicBezTo>
                <a:cubicBezTo>
                  <a:pt x="5805" y="10024"/>
                  <a:pt x="5879" y="9951"/>
                  <a:pt x="5952" y="9878"/>
                </a:cubicBezTo>
                <a:lnTo>
                  <a:pt x="6025" y="9805"/>
                </a:lnTo>
                <a:cubicBezTo>
                  <a:pt x="6025" y="9780"/>
                  <a:pt x="6049" y="9756"/>
                  <a:pt x="6049" y="9731"/>
                </a:cubicBezTo>
                <a:cubicBezTo>
                  <a:pt x="6049" y="9731"/>
                  <a:pt x="6146" y="9654"/>
                  <a:pt x="6167" y="9654"/>
                </a:cubicBezTo>
                <a:cubicBezTo>
                  <a:pt x="6170" y="9654"/>
                  <a:pt x="6171" y="9656"/>
                  <a:pt x="6171" y="9658"/>
                </a:cubicBezTo>
                <a:cubicBezTo>
                  <a:pt x="6171" y="9585"/>
                  <a:pt x="6269" y="9536"/>
                  <a:pt x="6342" y="9463"/>
                </a:cubicBezTo>
                <a:cubicBezTo>
                  <a:pt x="6357" y="9440"/>
                  <a:pt x="6361" y="9431"/>
                  <a:pt x="6357" y="9431"/>
                </a:cubicBezTo>
                <a:cubicBezTo>
                  <a:pt x="6349" y="9431"/>
                  <a:pt x="6310" y="9471"/>
                  <a:pt x="6293" y="9488"/>
                </a:cubicBezTo>
                <a:lnTo>
                  <a:pt x="6366" y="9390"/>
                </a:lnTo>
                <a:cubicBezTo>
                  <a:pt x="6366" y="9382"/>
                  <a:pt x="6369" y="9379"/>
                  <a:pt x="6373" y="9379"/>
                </a:cubicBezTo>
                <a:cubicBezTo>
                  <a:pt x="6378" y="9379"/>
                  <a:pt x="6385" y="9384"/>
                  <a:pt x="6388" y="9388"/>
                </a:cubicBezTo>
                <a:lnTo>
                  <a:pt x="6388" y="9388"/>
                </a:lnTo>
                <a:cubicBezTo>
                  <a:pt x="6395" y="9378"/>
                  <a:pt x="6405" y="9361"/>
                  <a:pt x="6415" y="9341"/>
                </a:cubicBezTo>
                <a:cubicBezTo>
                  <a:pt x="6464" y="9244"/>
                  <a:pt x="6586" y="9097"/>
                  <a:pt x="7074" y="8488"/>
                </a:cubicBezTo>
                <a:cubicBezTo>
                  <a:pt x="7025" y="8366"/>
                  <a:pt x="6976" y="8268"/>
                  <a:pt x="6927" y="8146"/>
                </a:cubicBezTo>
                <a:lnTo>
                  <a:pt x="6854" y="8000"/>
                </a:lnTo>
                <a:cubicBezTo>
                  <a:pt x="6830" y="7951"/>
                  <a:pt x="6805" y="7878"/>
                  <a:pt x="6805" y="7829"/>
                </a:cubicBezTo>
                <a:cubicBezTo>
                  <a:pt x="6757" y="7658"/>
                  <a:pt x="6708" y="7463"/>
                  <a:pt x="6683" y="7268"/>
                </a:cubicBezTo>
                <a:cubicBezTo>
                  <a:pt x="6659" y="7171"/>
                  <a:pt x="6635" y="7073"/>
                  <a:pt x="6610" y="6975"/>
                </a:cubicBezTo>
                <a:lnTo>
                  <a:pt x="6586" y="6683"/>
                </a:lnTo>
                <a:lnTo>
                  <a:pt x="6562" y="6561"/>
                </a:lnTo>
                <a:lnTo>
                  <a:pt x="6562" y="6488"/>
                </a:lnTo>
                <a:lnTo>
                  <a:pt x="6562" y="6366"/>
                </a:lnTo>
                <a:cubicBezTo>
                  <a:pt x="6562" y="6024"/>
                  <a:pt x="6562" y="5707"/>
                  <a:pt x="6586" y="5366"/>
                </a:cubicBezTo>
                <a:cubicBezTo>
                  <a:pt x="6586" y="5219"/>
                  <a:pt x="6610" y="5073"/>
                  <a:pt x="6610" y="4927"/>
                </a:cubicBezTo>
                <a:lnTo>
                  <a:pt x="6610" y="4878"/>
                </a:lnTo>
                <a:cubicBezTo>
                  <a:pt x="6598" y="4854"/>
                  <a:pt x="6598" y="4854"/>
                  <a:pt x="6592" y="4854"/>
                </a:cubicBezTo>
                <a:cubicBezTo>
                  <a:pt x="6586" y="4854"/>
                  <a:pt x="6574" y="4854"/>
                  <a:pt x="6537" y="4829"/>
                </a:cubicBezTo>
                <a:cubicBezTo>
                  <a:pt x="6464" y="4780"/>
                  <a:pt x="6561" y="4805"/>
                  <a:pt x="6537" y="4756"/>
                </a:cubicBezTo>
                <a:lnTo>
                  <a:pt x="6537" y="4756"/>
                </a:lnTo>
                <a:cubicBezTo>
                  <a:pt x="6562" y="4805"/>
                  <a:pt x="6586" y="4805"/>
                  <a:pt x="6586" y="4805"/>
                </a:cubicBezTo>
                <a:cubicBezTo>
                  <a:pt x="6586" y="4805"/>
                  <a:pt x="6586" y="4805"/>
                  <a:pt x="6635" y="4902"/>
                </a:cubicBezTo>
                <a:lnTo>
                  <a:pt x="6610" y="4805"/>
                </a:lnTo>
                <a:lnTo>
                  <a:pt x="6635" y="4854"/>
                </a:lnTo>
                <a:cubicBezTo>
                  <a:pt x="6635" y="4854"/>
                  <a:pt x="6635" y="4829"/>
                  <a:pt x="6635" y="4829"/>
                </a:cubicBezTo>
                <a:cubicBezTo>
                  <a:pt x="6635" y="4800"/>
                  <a:pt x="6635" y="4790"/>
                  <a:pt x="6636" y="4790"/>
                </a:cubicBezTo>
                <a:cubicBezTo>
                  <a:pt x="6638" y="4790"/>
                  <a:pt x="6644" y="4814"/>
                  <a:pt x="6659" y="4829"/>
                </a:cubicBezTo>
                <a:cubicBezTo>
                  <a:pt x="6659" y="4829"/>
                  <a:pt x="6659" y="4805"/>
                  <a:pt x="6683" y="4780"/>
                </a:cubicBezTo>
                <a:lnTo>
                  <a:pt x="6708" y="4780"/>
                </a:lnTo>
                <a:cubicBezTo>
                  <a:pt x="6708" y="4780"/>
                  <a:pt x="6708" y="4756"/>
                  <a:pt x="6757" y="4756"/>
                </a:cubicBezTo>
                <a:cubicBezTo>
                  <a:pt x="6781" y="4756"/>
                  <a:pt x="6757" y="4756"/>
                  <a:pt x="6757" y="4780"/>
                </a:cubicBezTo>
                <a:lnTo>
                  <a:pt x="6830" y="4854"/>
                </a:lnTo>
                <a:cubicBezTo>
                  <a:pt x="6903" y="4902"/>
                  <a:pt x="6976" y="4951"/>
                  <a:pt x="6976" y="5000"/>
                </a:cubicBezTo>
                <a:cubicBezTo>
                  <a:pt x="7053" y="5058"/>
                  <a:pt x="7238" y="5269"/>
                  <a:pt x="7299" y="5269"/>
                </a:cubicBezTo>
                <a:cubicBezTo>
                  <a:pt x="7315" y="5269"/>
                  <a:pt x="7323" y="5255"/>
                  <a:pt x="7318" y="5219"/>
                </a:cubicBezTo>
                <a:lnTo>
                  <a:pt x="7318" y="5219"/>
                </a:lnTo>
                <a:cubicBezTo>
                  <a:pt x="7337" y="5278"/>
                  <a:pt x="7483" y="5479"/>
                  <a:pt x="7450" y="5479"/>
                </a:cubicBezTo>
                <a:cubicBezTo>
                  <a:pt x="7443" y="5479"/>
                  <a:pt x="7424" y="5467"/>
                  <a:pt x="7391" y="5439"/>
                </a:cubicBezTo>
                <a:lnTo>
                  <a:pt x="7391" y="5439"/>
                </a:lnTo>
                <a:cubicBezTo>
                  <a:pt x="7464" y="5512"/>
                  <a:pt x="7537" y="5610"/>
                  <a:pt x="7635" y="5683"/>
                </a:cubicBezTo>
                <a:lnTo>
                  <a:pt x="7537" y="5536"/>
                </a:lnTo>
                <a:lnTo>
                  <a:pt x="7537" y="5536"/>
                </a:lnTo>
                <a:cubicBezTo>
                  <a:pt x="7732" y="5780"/>
                  <a:pt x="7952" y="6000"/>
                  <a:pt x="8196" y="6195"/>
                </a:cubicBezTo>
                <a:lnTo>
                  <a:pt x="8098" y="6073"/>
                </a:lnTo>
                <a:lnTo>
                  <a:pt x="8098" y="6073"/>
                </a:lnTo>
                <a:cubicBezTo>
                  <a:pt x="8269" y="6244"/>
                  <a:pt x="8440" y="6414"/>
                  <a:pt x="8440" y="6536"/>
                </a:cubicBezTo>
                <a:lnTo>
                  <a:pt x="8464" y="6561"/>
                </a:lnTo>
                <a:lnTo>
                  <a:pt x="8805" y="6902"/>
                </a:lnTo>
                <a:cubicBezTo>
                  <a:pt x="9000" y="7097"/>
                  <a:pt x="9220" y="7292"/>
                  <a:pt x="9439" y="7488"/>
                </a:cubicBezTo>
                <a:lnTo>
                  <a:pt x="9293" y="7317"/>
                </a:lnTo>
                <a:lnTo>
                  <a:pt x="9293" y="7317"/>
                </a:lnTo>
                <a:cubicBezTo>
                  <a:pt x="9415" y="7414"/>
                  <a:pt x="9659" y="7634"/>
                  <a:pt x="9952" y="7878"/>
                </a:cubicBezTo>
                <a:cubicBezTo>
                  <a:pt x="10122" y="7853"/>
                  <a:pt x="10269" y="7829"/>
                  <a:pt x="10391" y="7805"/>
                </a:cubicBezTo>
                <a:cubicBezTo>
                  <a:pt x="10513" y="7805"/>
                  <a:pt x="10683" y="7780"/>
                  <a:pt x="10830" y="7756"/>
                </a:cubicBezTo>
                <a:cubicBezTo>
                  <a:pt x="10952" y="7707"/>
                  <a:pt x="11074" y="7634"/>
                  <a:pt x="11196" y="7561"/>
                </a:cubicBezTo>
                <a:lnTo>
                  <a:pt x="11391" y="7463"/>
                </a:lnTo>
                <a:cubicBezTo>
                  <a:pt x="11439" y="7414"/>
                  <a:pt x="11488" y="7390"/>
                  <a:pt x="11586" y="7341"/>
                </a:cubicBezTo>
                <a:cubicBezTo>
                  <a:pt x="11683" y="6878"/>
                  <a:pt x="11781" y="6414"/>
                  <a:pt x="11854" y="5951"/>
                </a:cubicBezTo>
                <a:lnTo>
                  <a:pt x="11854" y="5951"/>
                </a:lnTo>
                <a:cubicBezTo>
                  <a:pt x="11854" y="5951"/>
                  <a:pt x="11830" y="6024"/>
                  <a:pt x="11805" y="6097"/>
                </a:cubicBezTo>
                <a:lnTo>
                  <a:pt x="11757" y="6219"/>
                </a:lnTo>
                <a:lnTo>
                  <a:pt x="11757" y="6146"/>
                </a:lnTo>
                <a:cubicBezTo>
                  <a:pt x="11757" y="6073"/>
                  <a:pt x="11757" y="6000"/>
                  <a:pt x="11781" y="5951"/>
                </a:cubicBezTo>
                <a:cubicBezTo>
                  <a:pt x="11781" y="5805"/>
                  <a:pt x="11805" y="5658"/>
                  <a:pt x="11805" y="5658"/>
                </a:cubicBezTo>
                <a:cubicBezTo>
                  <a:pt x="11805" y="5698"/>
                  <a:pt x="11886" y="5900"/>
                  <a:pt x="11890" y="6000"/>
                </a:cubicBezTo>
                <a:lnTo>
                  <a:pt x="11890" y="6000"/>
                </a:lnTo>
                <a:cubicBezTo>
                  <a:pt x="11911" y="5905"/>
                  <a:pt x="11935" y="5778"/>
                  <a:pt x="11976" y="5634"/>
                </a:cubicBezTo>
                <a:cubicBezTo>
                  <a:pt x="11976" y="5536"/>
                  <a:pt x="12000" y="5439"/>
                  <a:pt x="12025" y="5341"/>
                </a:cubicBezTo>
                <a:cubicBezTo>
                  <a:pt x="12025" y="5244"/>
                  <a:pt x="12049" y="5195"/>
                  <a:pt x="12049" y="5122"/>
                </a:cubicBezTo>
                <a:cubicBezTo>
                  <a:pt x="12098" y="4854"/>
                  <a:pt x="12147" y="4512"/>
                  <a:pt x="12196" y="4122"/>
                </a:cubicBezTo>
                <a:cubicBezTo>
                  <a:pt x="12220" y="3878"/>
                  <a:pt x="12244" y="3610"/>
                  <a:pt x="12293" y="3341"/>
                </a:cubicBezTo>
                <a:cubicBezTo>
                  <a:pt x="12293" y="3219"/>
                  <a:pt x="12317" y="3122"/>
                  <a:pt x="12342" y="3000"/>
                </a:cubicBezTo>
                <a:cubicBezTo>
                  <a:pt x="12342" y="2927"/>
                  <a:pt x="12366" y="2829"/>
                  <a:pt x="12391" y="2756"/>
                </a:cubicBezTo>
                <a:cubicBezTo>
                  <a:pt x="12391" y="2707"/>
                  <a:pt x="12415" y="2683"/>
                  <a:pt x="12439" y="2658"/>
                </a:cubicBezTo>
                <a:cubicBezTo>
                  <a:pt x="12439" y="2683"/>
                  <a:pt x="12464" y="2707"/>
                  <a:pt x="12464" y="2732"/>
                </a:cubicBezTo>
                <a:cubicBezTo>
                  <a:pt x="12488" y="2805"/>
                  <a:pt x="12513" y="2902"/>
                  <a:pt x="12513" y="2976"/>
                </a:cubicBezTo>
                <a:cubicBezTo>
                  <a:pt x="12531" y="2976"/>
                  <a:pt x="12521" y="2903"/>
                  <a:pt x="12538" y="2903"/>
                </a:cubicBezTo>
                <a:cubicBezTo>
                  <a:pt x="12543" y="2903"/>
                  <a:pt x="12550" y="2910"/>
                  <a:pt x="12561" y="2927"/>
                </a:cubicBezTo>
                <a:cubicBezTo>
                  <a:pt x="12561" y="2976"/>
                  <a:pt x="12561" y="3000"/>
                  <a:pt x="12561" y="3024"/>
                </a:cubicBezTo>
                <a:cubicBezTo>
                  <a:pt x="12561" y="3024"/>
                  <a:pt x="12575" y="3065"/>
                  <a:pt x="12582" y="3065"/>
                </a:cubicBezTo>
                <a:cubicBezTo>
                  <a:pt x="12584" y="3065"/>
                  <a:pt x="12586" y="3061"/>
                  <a:pt x="12586" y="3049"/>
                </a:cubicBezTo>
                <a:cubicBezTo>
                  <a:pt x="12561" y="2951"/>
                  <a:pt x="12561" y="2854"/>
                  <a:pt x="12537" y="2732"/>
                </a:cubicBezTo>
                <a:lnTo>
                  <a:pt x="12537" y="2732"/>
                </a:lnTo>
                <a:lnTo>
                  <a:pt x="12610" y="2854"/>
                </a:lnTo>
                <a:lnTo>
                  <a:pt x="12610" y="2927"/>
                </a:lnTo>
                <a:cubicBezTo>
                  <a:pt x="12610" y="2927"/>
                  <a:pt x="12628" y="2873"/>
                  <a:pt x="12664" y="2873"/>
                </a:cubicBezTo>
                <a:cubicBezTo>
                  <a:pt x="12670" y="2873"/>
                  <a:pt x="12676" y="2874"/>
                  <a:pt x="12683" y="2878"/>
                </a:cubicBezTo>
                <a:cubicBezTo>
                  <a:pt x="12708" y="2878"/>
                  <a:pt x="12708" y="2902"/>
                  <a:pt x="12732" y="2927"/>
                </a:cubicBezTo>
                <a:cubicBezTo>
                  <a:pt x="12781" y="3049"/>
                  <a:pt x="12854" y="3146"/>
                  <a:pt x="12927" y="3244"/>
                </a:cubicBezTo>
                <a:cubicBezTo>
                  <a:pt x="13074" y="3488"/>
                  <a:pt x="13220" y="3707"/>
                  <a:pt x="13366" y="3951"/>
                </a:cubicBezTo>
                <a:cubicBezTo>
                  <a:pt x="13342" y="3951"/>
                  <a:pt x="13269" y="3854"/>
                  <a:pt x="13171" y="3756"/>
                </a:cubicBezTo>
                <a:lnTo>
                  <a:pt x="13171" y="3756"/>
                </a:lnTo>
                <a:cubicBezTo>
                  <a:pt x="13220" y="3829"/>
                  <a:pt x="13269" y="3902"/>
                  <a:pt x="13317" y="4000"/>
                </a:cubicBezTo>
                <a:cubicBezTo>
                  <a:pt x="13309" y="3973"/>
                  <a:pt x="13309" y="3963"/>
                  <a:pt x="13314" y="3963"/>
                </a:cubicBezTo>
                <a:cubicBezTo>
                  <a:pt x="13335" y="3963"/>
                  <a:pt x="13438" y="4115"/>
                  <a:pt x="13446" y="4115"/>
                </a:cubicBezTo>
                <a:cubicBezTo>
                  <a:pt x="13448" y="4115"/>
                  <a:pt x="13446" y="4110"/>
                  <a:pt x="13439" y="4097"/>
                </a:cubicBezTo>
                <a:lnTo>
                  <a:pt x="13439" y="4097"/>
                </a:lnTo>
                <a:cubicBezTo>
                  <a:pt x="13781" y="4415"/>
                  <a:pt x="14025" y="4951"/>
                  <a:pt x="14317" y="5268"/>
                </a:cubicBezTo>
                <a:cubicBezTo>
                  <a:pt x="14415" y="5244"/>
                  <a:pt x="16171" y="5097"/>
                  <a:pt x="16244" y="5049"/>
                </a:cubicBezTo>
                <a:cubicBezTo>
                  <a:pt x="16317" y="5146"/>
                  <a:pt x="16391" y="5268"/>
                  <a:pt x="16415" y="5293"/>
                </a:cubicBezTo>
                <a:cubicBezTo>
                  <a:pt x="16366" y="5171"/>
                  <a:pt x="16293" y="5049"/>
                  <a:pt x="16195" y="4927"/>
                </a:cubicBezTo>
                <a:lnTo>
                  <a:pt x="16122" y="4951"/>
                </a:lnTo>
                <a:cubicBezTo>
                  <a:pt x="15952" y="4707"/>
                  <a:pt x="16122" y="4878"/>
                  <a:pt x="15952" y="4634"/>
                </a:cubicBezTo>
                <a:cubicBezTo>
                  <a:pt x="15956" y="4629"/>
                  <a:pt x="15962" y="4627"/>
                  <a:pt x="15968" y="4627"/>
                </a:cubicBezTo>
                <a:cubicBezTo>
                  <a:pt x="16028" y="4627"/>
                  <a:pt x="16161" y="4823"/>
                  <a:pt x="16293" y="5000"/>
                </a:cubicBezTo>
                <a:cubicBezTo>
                  <a:pt x="16171" y="4829"/>
                  <a:pt x="16073" y="4634"/>
                  <a:pt x="15976" y="4585"/>
                </a:cubicBezTo>
                <a:cubicBezTo>
                  <a:pt x="15878" y="4390"/>
                  <a:pt x="16049" y="4585"/>
                  <a:pt x="15927" y="4341"/>
                </a:cubicBezTo>
                <a:cubicBezTo>
                  <a:pt x="15781" y="4195"/>
                  <a:pt x="15659" y="4049"/>
                  <a:pt x="15561" y="3878"/>
                </a:cubicBezTo>
                <a:cubicBezTo>
                  <a:pt x="15342" y="3439"/>
                  <a:pt x="15098" y="3293"/>
                  <a:pt x="14903" y="2878"/>
                </a:cubicBezTo>
                <a:lnTo>
                  <a:pt x="14903" y="2878"/>
                </a:lnTo>
                <a:lnTo>
                  <a:pt x="14927" y="2927"/>
                </a:lnTo>
                <a:cubicBezTo>
                  <a:pt x="14882" y="2791"/>
                  <a:pt x="14689" y="2570"/>
                  <a:pt x="14564" y="2325"/>
                </a:cubicBezTo>
                <a:lnTo>
                  <a:pt x="14564" y="2325"/>
                </a:lnTo>
                <a:cubicBezTo>
                  <a:pt x="14571" y="2347"/>
                  <a:pt x="14571" y="2363"/>
                  <a:pt x="14562" y="2363"/>
                </a:cubicBezTo>
                <a:cubicBezTo>
                  <a:pt x="14552" y="2363"/>
                  <a:pt x="14528" y="2338"/>
                  <a:pt x="14488" y="2268"/>
                </a:cubicBezTo>
                <a:cubicBezTo>
                  <a:pt x="14147" y="1732"/>
                  <a:pt x="13903" y="1390"/>
                  <a:pt x="13659" y="951"/>
                </a:cubicBezTo>
                <a:lnTo>
                  <a:pt x="13391" y="659"/>
                </a:lnTo>
                <a:lnTo>
                  <a:pt x="130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0"/>
          <p:cNvSpPr/>
          <p:nvPr/>
        </p:nvSpPr>
        <p:spPr>
          <a:xfrm>
            <a:off x="8132000" y="4765913"/>
            <a:ext cx="811957" cy="676614"/>
          </a:xfrm>
          <a:custGeom>
            <a:rect b="b" l="l" r="r" t="t"/>
            <a:pathLst>
              <a:path extrusionOk="0" h="13293" w="15952">
                <a:moveTo>
                  <a:pt x="1965" y="4136"/>
                </a:moveTo>
                <a:cubicBezTo>
                  <a:pt x="1969" y="4136"/>
                  <a:pt x="1973" y="4139"/>
                  <a:pt x="1976" y="4147"/>
                </a:cubicBezTo>
                <a:lnTo>
                  <a:pt x="1853" y="4285"/>
                </a:lnTo>
                <a:lnTo>
                  <a:pt x="1853" y="4285"/>
                </a:lnTo>
                <a:cubicBezTo>
                  <a:pt x="1921" y="4199"/>
                  <a:pt x="1947" y="4136"/>
                  <a:pt x="1965" y="4136"/>
                </a:cubicBezTo>
                <a:close/>
                <a:moveTo>
                  <a:pt x="4077" y="7219"/>
                </a:moveTo>
                <a:lnTo>
                  <a:pt x="4077" y="7219"/>
                </a:lnTo>
                <a:cubicBezTo>
                  <a:pt x="4076" y="7219"/>
                  <a:pt x="4075" y="7219"/>
                  <a:pt x="4074" y="7220"/>
                </a:cubicBezTo>
                <a:cubicBezTo>
                  <a:pt x="4076" y="7220"/>
                  <a:pt x="4077" y="7219"/>
                  <a:pt x="4077" y="7219"/>
                </a:cubicBezTo>
                <a:close/>
                <a:moveTo>
                  <a:pt x="10333" y="9981"/>
                </a:moveTo>
                <a:lnTo>
                  <a:pt x="10293" y="10000"/>
                </a:lnTo>
                <a:cubicBezTo>
                  <a:pt x="10305" y="10000"/>
                  <a:pt x="10318" y="9993"/>
                  <a:pt x="10333" y="9981"/>
                </a:cubicBezTo>
                <a:close/>
                <a:moveTo>
                  <a:pt x="3928" y="0"/>
                </a:moveTo>
                <a:lnTo>
                  <a:pt x="3684" y="195"/>
                </a:lnTo>
                <a:lnTo>
                  <a:pt x="3708" y="122"/>
                </a:lnTo>
                <a:lnTo>
                  <a:pt x="3708" y="122"/>
                </a:lnTo>
                <a:cubicBezTo>
                  <a:pt x="3464" y="293"/>
                  <a:pt x="3171" y="537"/>
                  <a:pt x="2879" y="756"/>
                </a:cubicBezTo>
                <a:cubicBezTo>
                  <a:pt x="2732" y="854"/>
                  <a:pt x="2586" y="976"/>
                  <a:pt x="2464" y="1098"/>
                </a:cubicBezTo>
                <a:lnTo>
                  <a:pt x="2147" y="1366"/>
                </a:lnTo>
                <a:cubicBezTo>
                  <a:pt x="2074" y="1464"/>
                  <a:pt x="1976" y="1537"/>
                  <a:pt x="1879" y="1610"/>
                </a:cubicBezTo>
                <a:cubicBezTo>
                  <a:pt x="1757" y="1708"/>
                  <a:pt x="1806" y="1683"/>
                  <a:pt x="1757" y="1732"/>
                </a:cubicBezTo>
                <a:lnTo>
                  <a:pt x="1659" y="1830"/>
                </a:lnTo>
                <a:cubicBezTo>
                  <a:pt x="1513" y="1951"/>
                  <a:pt x="1367" y="2098"/>
                  <a:pt x="1220" y="2244"/>
                </a:cubicBezTo>
                <a:cubicBezTo>
                  <a:pt x="1074" y="2390"/>
                  <a:pt x="952" y="2561"/>
                  <a:pt x="806" y="2732"/>
                </a:cubicBezTo>
                <a:cubicBezTo>
                  <a:pt x="684" y="2903"/>
                  <a:pt x="562" y="3073"/>
                  <a:pt x="440" y="3269"/>
                </a:cubicBezTo>
                <a:lnTo>
                  <a:pt x="391" y="3317"/>
                </a:lnTo>
                <a:cubicBezTo>
                  <a:pt x="342" y="3366"/>
                  <a:pt x="293" y="3415"/>
                  <a:pt x="245" y="3464"/>
                </a:cubicBezTo>
                <a:lnTo>
                  <a:pt x="50" y="3659"/>
                </a:lnTo>
                <a:lnTo>
                  <a:pt x="1" y="3732"/>
                </a:lnTo>
                <a:cubicBezTo>
                  <a:pt x="50" y="3829"/>
                  <a:pt x="98" y="3903"/>
                  <a:pt x="147" y="3976"/>
                </a:cubicBezTo>
                <a:cubicBezTo>
                  <a:pt x="269" y="4122"/>
                  <a:pt x="391" y="4268"/>
                  <a:pt x="537" y="4390"/>
                </a:cubicBezTo>
                <a:cubicBezTo>
                  <a:pt x="731" y="4539"/>
                  <a:pt x="970" y="4661"/>
                  <a:pt x="1210" y="4661"/>
                </a:cubicBezTo>
                <a:cubicBezTo>
                  <a:pt x="1363" y="4661"/>
                  <a:pt x="1517" y="4611"/>
                  <a:pt x="1659" y="4488"/>
                </a:cubicBezTo>
                <a:lnTo>
                  <a:pt x="1684" y="4537"/>
                </a:lnTo>
                <a:cubicBezTo>
                  <a:pt x="1684" y="4537"/>
                  <a:pt x="1781" y="4366"/>
                  <a:pt x="1781" y="4366"/>
                </a:cubicBezTo>
                <a:cubicBezTo>
                  <a:pt x="1794" y="4351"/>
                  <a:pt x="1806" y="4338"/>
                  <a:pt x="1816" y="4327"/>
                </a:cubicBezTo>
                <a:lnTo>
                  <a:pt x="1816" y="4327"/>
                </a:lnTo>
                <a:lnTo>
                  <a:pt x="1781" y="4366"/>
                </a:lnTo>
                <a:cubicBezTo>
                  <a:pt x="1801" y="4346"/>
                  <a:pt x="1819" y="4327"/>
                  <a:pt x="1835" y="4308"/>
                </a:cubicBezTo>
                <a:lnTo>
                  <a:pt x="1835" y="4308"/>
                </a:lnTo>
                <a:cubicBezTo>
                  <a:pt x="1850" y="4293"/>
                  <a:pt x="1860" y="4287"/>
                  <a:pt x="1865" y="4287"/>
                </a:cubicBezTo>
                <a:cubicBezTo>
                  <a:pt x="1883" y="4287"/>
                  <a:pt x="1846" y="4367"/>
                  <a:pt x="1830" y="4415"/>
                </a:cubicBezTo>
                <a:cubicBezTo>
                  <a:pt x="1879" y="4366"/>
                  <a:pt x="1928" y="4293"/>
                  <a:pt x="2001" y="4244"/>
                </a:cubicBezTo>
                <a:cubicBezTo>
                  <a:pt x="2001" y="4229"/>
                  <a:pt x="1996" y="4223"/>
                  <a:pt x="1989" y="4223"/>
                </a:cubicBezTo>
                <a:cubicBezTo>
                  <a:pt x="1973" y="4223"/>
                  <a:pt x="1944" y="4252"/>
                  <a:pt x="1928" y="4268"/>
                </a:cubicBezTo>
                <a:cubicBezTo>
                  <a:pt x="2001" y="4147"/>
                  <a:pt x="2074" y="4025"/>
                  <a:pt x="2147" y="3903"/>
                </a:cubicBezTo>
                <a:cubicBezTo>
                  <a:pt x="2205" y="3836"/>
                  <a:pt x="2228" y="3825"/>
                  <a:pt x="2246" y="3825"/>
                </a:cubicBezTo>
                <a:cubicBezTo>
                  <a:pt x="2254" y="3825"/>
                  <a:pt x="2261" y="3827"/>
                  <a:pt x="2270" y="3827"/>
                </a:cubicBezTo>
                <a:cubicBezTo>
                  <a:pt x="2290" y="3827"/>
                  <a:pt x="2318" y="3815"/>
                  <a:pt x="2391" y="3732"/>
                </a:cubicBezTo>
                <a:cubicBezTo>
                  <a:pt x="2562" y="3537"/>
                  <a:pt x="2684" y="3390"/>
                  <a:pt x="2830" y="3244"/>
                </a:cubicBezTo>
                <a:lnTo>
                  <a:pt x="3074" y="3000"/>
                </a:lnTo>
                <a:lnTo>
                  <a:pt x="3123" y="2951"/>
                </a:lnTo>
                <a:lnTo>
                  <a:pt x="3147" y="2951"/>
                </a:lnTo>
                <a:cubicBezTo>
                  <a:pt x="3171" y="2927"/>
                  <a:pt x="3196" y="2903"/>
                  <a:pt x="3245" y="2903"/>
                </a:cubicBezTo>
                <a:lnTo>
                  <a:pt x="3293" y="2903"/>
                </a:lnTo>
                <a:cubicBezTo>
                  <a:pt x="3293" y="2903"/>
                  <a:pt x="3293" y="2927"/>
                  <a:pt x="3293" y="2927"/>
                </a:cubicBezTo>
                <a:cubicBezTo>
                  <a:pt x="3269" y="2951"/>
                  <a:pt x="3269" y="2951"/>
                  <a:pt x="3269" y="2976"/>
                </a:cubicBezTo>
                <a:cubicBezTo>
                  <a:pt x="3245" y="3000"/>
                  <a:pt x="3220" y="3025"/>
                  <a:pt x="3196" y="3025"/>
                </a:cubicBezTo>
                <a:lnTo>
                  <a:pt x="3220" y="3025"/>
                </a:lnTo>
                <a:lnTo>
                  <a:pt x="3220" y="3122"/>
                </a:lnTo>
                <a:cubicBezTo>
                  <a:pt x="3220" y="3269"/>
                  <a:pt x="3196" y="3439"/>
                  <a:pt x="3196" y="3586"/>
                </a:cubicBezTo>
                <a:lnTo>
                  <a:pt x="3196" y="3829"/>
                </a:lnTo>
                <a:lnTo>
                  <a:pt x="3196" y="4122"/>
                </a:lnTo>
                <a:lnTo>
                  <a:pt x="3196" y="4903"/>
                </a:lnTo>
                <a:cubicBezTo>
                  <a:pt x="3171" y="5268"/>
                  <a:pt x="3220" y="5561"/>
                  <a:pt x="3196" y="5586"/>
                </a:cubicBezTo>
                <a:lnTo>
                  <a:pt x="3293" y="5586"/>
                </a:lnTo>
                <a:cubicBezTo>
                  <a:pt x="3318" y="5756"/>
                  <a:pt x="3318" y="5951"/>
                  <a:pt x="3293" y="6122"/>
                </a:cubicBezTo>
                <a:cubicBezTo>
                  <a:pt x="3269" y="6171"/>
                  <a:pt x="3269" y="6220"/>
                  <a:pt x="3293" y="6268"/>
                </a:cubicBezTo>
                <a:lnTo>
                  <a:pt x="3293" y="6415"/>
                </a:lnTo>
                <a:cubicBezTo>
                  <a:pt x="3293" y="6464"/>
                  <a:pt x="3318" y="6537"/>
                  <a:pt x="3318" y="6610"/>
                </a:cubicBezTo>
                <a:cubicBezTo>
                  <a:pt x="3415" y="6756"/>
                  <a:pt x="3464" y="6927"/>
                  <a:pt x="3489" y="7122"/>
                </a:cubicBezTo>
                <a:lnTo>
                  <a:pt x="3781" y="7171"/>
                </a:lnTo>
                <a:lnTo>
                  <a:pt x="3952" y="7171"/>
                </a:lnTo>
                <a:cubicBezTo>
                  <a:pt x="3952" y="7171"/>
                  <a:pt x="4076" y="7212"/>
                  <a:pt x="4077" y="7219"/>
                </a:cubicBezTo>
                <a:lnTo>
                  <a:pt x="4077" y="7219"/>
                </a:lnTo>
                <a:cubicBezTo>
                  <a:pt x="4097" y="7212"/>
                  <a:pt x="4120" y="7210"/>
                  <a:pt x="4144" y="7210"/>
                </a:cubicBezTo>
                <a:cubicBezTo>
                  <a:pt x="4204" y="7210"/>
                  <a:pt x="4273" y="7227"/>
                  <a:pt x="4342" y="7244"/>
                </a:cubicBezTo>
                <a:cubicBezTo>
                  <a:pt x="4391" y="7244"/>
                  <a:pt x="4318" y="7244"/>
                  <a:pt x="4293" y="7220"/>
                </a:cubicBezTo>
                <a:lnTo>
                  <a:pt x="4293" y="7220"/>
                </a:lnTo>
                <a:lnTo>
                  <a:pt x="4415" y="7244"/>
                </a:lnTo>
                <a:lnTo>
                  <a:pt x="4464" y="7244"/>
                </a:lnTo>
                <a:cubicBezTo>
                  <a:pt x="4489" y="7244"/>
                  <a:pt x="4489" y="7268"/>
                  <a:pt x="4464" y="7268"/>
                </a:cubicBezTo>
                <a:lnTo>
                  <a:pt x="4513" y="7268"/>
                </a:lnTo>
                <a:cubicBezTo>
                  <a:pt x="4635" y="7268"/>
                  <a:pt x="4830" y="7268"/>
                  <a:pt x="5610" y="7342"/>
                </a:cubicBezTo>
                <a:lnTo>
                  <a:pt x="5806" y="7025"/>
                </a:lnTo>
                <a:lnTo>
                  <a:pt x="5903" y="6878"/>
                </a:lnTo>
                <a:cubicBezTo>
                  <a:pt x="5928" y="6829"/>
                  <a:pt x="5952" y="6781"/>
                  <a:pt x="6001" y="6732"/>
                </a:cubicBezTo>
                <a:lnTo>
                  <a:pt x="6391" y="6317"/>
                </a:lnTo>
                <a:cubicBezTo>
                  <a:pt x="6464" y="6244"/>
                  <a:pt x="6537" y="6171"/>
                  <a:pt x="6586" y="6098"/>
                </a:cubicBezTo>
                <a:lnTo>
                  <a:pt x="6806" y="5927"/>
                </a:lnTo>
                <a:lnTo>
                  <a:pt x="6927" y="5829"/>
                </a:lnTo>
                <a:lnTo>
                  <a:pt x="6976" y="5805"/>
                </a:lnTo>
                <a:lnTo>
                  <a:pt x="7074" y="5732"/>
                </a:lnTo>
                <a:cubicBezTo>
                  <a:pt x="7342" y="5537"/>
                  <a:pt x="7610" y="5342"/>
                  <a:pt x="7903" y="5195"/>
                </a:cubicBezTo>
                <a:cubicBezTo>
                  <a:pt x="8025" y="5098"/>
                  <a:pt x="8171" y="5025"/>
                  <a:pt x="8293" y="4951"/>
                </a:cubicBezTo>
                <a:lnTo>
                  <a:pt x="8342" y="4951"/>
                </a:lnTo>
                <a:lnTo>
                  <a:pt x="8342" y="4854"/>
                </a:lnTo>
                <a:cubicBezTo>
                  <a:pt x="8342" y="4825"/>
                  <a:pt x="8346" y="4819"/>
                  <a:pt x="8352" y="4819"/>
                </a:cubicBezTo>
                <a:cubicBezTo>
                  <a:pt x="8356" y="4819"/>
                  <a:pt x="8363" y="4823"/>
                  <a:pt x="8370" y="4823"/>
                </a:cubicBezTo>
                <a:cubicBezTo>
                  <a:pt x="8376" y="4823"/>
                  <a:pt x="8384" y="4820"/>
                  <a:pt x="8391" y="4805"/>
                </a:cubicBezTo>
                <a:lnTo>
                  <a:pt x="8391" y="4878"/>
                </a:lnTo>
                <a:cubicBezTo>
                  <a:pt x="8391" y="4878"/>
                  <a:pt x="8391" y="4878"/>
                  <a:pt x="8366" y="4927"/>
                </a:cubicBezTo>
                <a:lnTo>
                  <a:pt x="8366" y="4927"/>
                </a:lnTo>
                <a:lnTo>
                  <a:pt x="8391" y="4903"/>
                </a:lnTo>
                <a:cubicBezTo>
                  <a:pt x="8405" y="4895"/>
                  <a:pt x="8413" y="4893"/>
                  <a:pt x="8417" y="4893"/>
                </a:cubicBezTo>
                <a:cubicBezTo>
                  <a:pt x="8425" y="4893"/>
                  <a:pt x="8408" y="4910"/>
                  <a:pt x="8391" y="4927"/>
                </a:cubicBezTo>
                <a:lnTo>
                  <a:pt x="8440" y="4927"/>
                </a:lnTo>
                <a:cubicBezTo>
                  <a:pt x="8464" y="4927"/>
                  <a:pt x="8464" y="4951"/>
                  <a:pt x="8440" y="4976"/>
                </a:cubicBezTo>
                <a:lnTo>
                  <a:pt x="8464" y="4976"/>
                </a:lnTo>
                <a:cubicBezTo>
                  <a:pt x="8464" y="5000"/>
                  <a:pt x="8464" y="5049"/>
                  <a:pt x="8464" y="5098"/>
                </a:cubicBezTo>
                <a:cubicBezTo>
                  <a:pt x="8464" y="5171"/>
                  <a:pt x="8464" y="5244"/>
                  <a:pt x="8415" y="5293"/>
                </a:cubicBezTo>
                <a:cubicBezTo>
                  <a:pt x="8415" y="5399"/>
                  <a:pt x="8342" y="5706"/>
                  <a:pt x="8386" y="5706"/>
                </a:cubicBezTo>
                <a:cubicBezTo>
                  <a:pt x="8393" y="5706"/>
                  <a:pt x="8402" y="5699"/>
                  <a:pt x="8415" y="5683"/>
                </a:cubicBezTo>
                <a:lnTo>
                  <a:pt x="8415" y="5683"/>
                </a:lnTo>
                <a:cubicBezTo>
                  <a:pt x="8378" y="5739"/>
                  <a:pt x="8327" y="5951"/>
                  <a:pt x="8304" y="5951"/>
                </a:cubicBezTo>
                <a:cubicBezTo>
                  <a:pt x="8297" y="5951"/>
                  <a:pt x="8293" y="5930"/>
                  <a:pt x="8293" y="5878"/>
                </a:cubicBezTo>
                <a:cubicBezTo>
                  <a:pt x="8269" y="5976"/>
                  <a:pt x="8245" y="6098"/>
                  <a:pt x="8245" y="6195"/>
                </a:cubicBezTo>
                <a:lnTo>
                  <a:pt x="8293" y="6049"/>
                </a:lnTo>
                <a:lnTo>
                  <a:pt x="8293" y="6049"/>
                </a:lnTo>
                <a:cubicBezTo>
                  <a:pt x="8196" y="6342"/>
                  <a:pt x="8147" y="6659"/>
                  <a:pt x="8098" y="6951"/>
                </a:cubicBezTo>
                <a:lnTo>
                  <a:pt x="8171" y="6805"/>
                </a:lnTo>
                <a:lnTo>
                  <a:pt x="8171" y="6805"/>
                </a:lnTo>
                <a:cubicBezTo>
                  <a:pt x="8147" y="7000"/>
                  <a:pt x="8074" y="7195"/>
                  <a:pt x="7976" y="7366"/>
                </a:cubicBezTo>
                <a:lnTo>
                  <a:pt x="8025" y="7098"/>
                </a:lnTo>
                <a:lnTo>
                  <a:pt x="8025" y="7098"/>
                </a:lnTo>
                <a:cubicBezTo>
                  <a:pt x="8001" y="7195"/>
                  <a:pt x="7976" y="7293"/>
                  <a:pt x="7952" y="7390"/>
                </a:cubicBezTo>
                <a:cubicBezTo>
                  <a:pt x="7927" y="7561"/>
                  <a:pt x="7903" y="7707"/>
                  <a:pt x="7879" y="7854"/>
                </a:cubicBezTo>
                <a:cubicBezTo>
                  <a:pt x="7806" y="8146"/>
                  <a:pt x="7781" y="8439"/>
                  <a:pt x="7757" y="8732"/>
                </a:cubicBezTo>
                <a:lnTo>
                  <a:pt x="7781" y="8512"/>
                </a:lnTo>
                <a:lnTo>
                  <a:pt x="7781" y="8512"/>
                </a:lnTo>
                <a:cubicBezTo>
                  <a:pt x="7781" y="8683"/>
                  <a:pt x="7732" y="8976"/>
                  <a:pt x="7684" y="9366"/>
                </a:cubicBezTo>
                <a:cubicBezTo>
                  <a:pt x="7830" y="9512"/>
                  <a:pt x="7903" y="9585"/>
                  <a:pt x="8001" y="9707"/>
                </a:cubicBezTo>
                <a:cubicBezTo>
                  <a:pt x="8098" y="9805"/>
                  <a:pt x="8196" y="9927"/>
                  <a:pt x="8269" y="10049"/>
                </a:cubicBezTo>
                <a:cubicBezTo>
                  <a:pt x="8391" y="10122"/>
                  <a:pt x="8537" y="10171"/>
                  <a:pt x="8659" y="10244"/>
                </a:cubicBezTo>
                <a:lnTo>
                  <a:pt x="8854" y="10342"/>
                </a:lnTo>
                <a:lnTo>
                  <a:pt x="9049" y="10415"/>
                </a:lnTo>
                <a:cubicBezTo>
                  <a:pt x="9488" y="10268"/>
                  <a:pt x="9927" y="10098"/>
                  <a:pt x="10366" y="9902"/>
                </a:cubicBezTo>
                <a:lnTo>
                  <a:pt x="10366" y="9902"/>
                </a:lnTo>
                <a:lnTo>
                  <a:pt x="10220" y="9927"/>
                </a:lnTo>
                <a:lnTo>
                  <a:pt x="10074" y="9951"/>
                </a:lnTo>
                <a:lnTo>
                  <a:pt x="10074" y="9951"/>
                </a:lnTo>
                <a:lnTo>
                  <a:pt x="10147" y="9902"/>
                </a:lnTo>
                <a:cubicBezTo>
                  <a:pt x="10220" y="9878"/>
                  <a:pt x="10269" y="9854"/>
                  <a:pt x="10342" y="9829"/>
                </a:cubicBezTo>
                <a:lnTo>
                  <a:pt x="10582" y="9685"/>
                </a:lnTo>
                <a:lnTo>
                  <a:pt x="10582" y="9685"/>
                </a:lnTo>
                <a:cubicBezTo>
                  <a:pt x="10537" y="9716"/>
                  <a:pt x="10414" y="9918"/>
                  <a:pt x="10333" y="9981"/>
                </a:cubicBezTo>
                <a:lnTo>
                  <a:pt x="10333" y="9981"/>
                </a:lnTo>
                <a:lnTo>
                  <a:pt x="10708" y="9805"/>
                </a:lnTo>
                <a:lnTo>
                  <a:pt x="10976" y="9707"/>
                </a:lnTo>
                <a:lnTo>
                  <a:pt x="11147" y="9610"/>
                </a:lnTo>
                <a:cubicBezTo>
                  <a:pt x="11415" y="9488"/>
                  <a:pt x="11732" y="9317"/>
                  <a:pt x="12074" y="9171"/>
                </a:cubicBezTo>
                <a:lnTo>
                  <a:pt x="12781" y="8805"/>
                </a:lnTo>
                <a:cubicBezTo>
                  <a:pt x="12879" y="8756"/>
                  <a:pt x="13001" y="8707"/>
                  <a:pt x="13074" y="8659"/>
                </a:cubicBezTo>
                <a:cubicBezTo>
                  <a:pt x="13171" y="8610"/>
                  <a:pt x="13244" y="8585"/>
                  <a:pt x="13342" y="8561"/>
                </a:cubicBezTo>
                <a:lnTo>
                  <a:pt x="13415" y="8537"/>
                </a:lnTo>
                <a:lnTo>
                  <a:pt x="13415" y="8537"/>
                </a:lnTo>
                <a:cubicBezTo>
                  <a:pt x="13415" y="8561"/>
                  <a:pt x="13391" y="8585"/>
                  <a:pt x="13391" y="8610"/>
                </a:cubicBezTo>
                <a:cubicBezTo>
                  <a:pt x="13342" y="8683"/>
                  <a:pt x="13269" y="8732"/>
                  <a:pt x="13220" y="8781"/>
                </a:cubicBezTo>
                <a:cubicBezTo>
                  <a:pt x="13220" y="8791"/>
                  <a:pt x="13223" y="8795"/>
                  <a:pt x="13228" y="8795"/>
                </a:cubicBezTo>
                <a:cubicBezTo>
                  <a:pt x="13242" y="8795"/>
                  <a:pt x="13267" y="8766"/>
                  <a:pt x="13273" y="8766"/>
                </a:cubicBezTo>
                <a:cubicBezTo>
                  <a:pt x="13275" y="8766"/>
                  <a:pt x="13274" y="8770"/>
                  <a:pt x="13269" y="8781"/>
                </a:cubicBezTo>
                <a:cubicBezTo>
                  <a:pt x="13244" y="8805"/>
                  <a:pt x="13220" y="8829"/>
                  <a:pt x="13196" y="8829"/>
                </a:cubicBezTo>
                <a:cubicBezTo>
                  <a:pt x="13196" y="8829"/>
                  <a:pt x="13160" y="8883"/>
                  <a:pt x="13180" y="8883"/>
                </a:cubicBezTo>
                <a:cubicBezTo>
                  <a:pt x="13184" y="8883"/>
                  <a:pt x="13189" y="8882"/>
                  <a:pt x="13196" y="8878"/>
                </a:cubicBezTo>
                <a:cubicBezTo>
                  <a:pt x="13220" y="8854"/>
                  <a:pt x="13342" y="8756"/>
                  <a:pt x="13415" y="8683"/>
                </a:cubicBezTo>
                <a:lnTo>
                  <a:pt x="13415" y="8683"/>
                </a:lnTo>
                <a:lnTo>
                  <a:pt x="13366" y="8781"/>
                </a:lnTo>
                <a:lnTo>
                  <a:pt x="13293" y="8829"/>
                </a:lnTo>
                <a:cubicBezTo>
                  <a:pt x="13293" y="8829"/>
                  <a:pt x="13311" y="8823"/>
                  <a:pt x="13333" y="8823"/>
                </a:cubicBezTo>
                <a:cubicBezTo>
                  <a:pt x="13354" y="8823"/>
                  <a:pt x="13379" y="8829"/>
                  <a:pt x="13391" y="8854"/>
                </a:cubicBezTo>
                <a:cubicBezTo>
                  <a:pt x="13391" y="8878"/>
                  <a:pt x="13366" y="8903"/>
                  <a:pt x="13342" y="8927"/>
                </a:cubicBezTo>
                <a:cubicBezTo>
                  <a:pt x="13293" y="9049"/>
                  <a:pt x="13244" y="9146"/>
                  <a:pt x="13220" y="9244"/>
                </a:cubicBezTo>
                <a:lnTo>
                  <a:pt x="12879" y="10024"/>
                </a:lnTo>
                <a:cubicBezTo>
                  <a:pt x="12879" y="9927"/>
                  <a:pt x="12903" y="9829"/>
                  <a:pt x="12927" y="9756"/>
                </a:cubicBezTo>
                <a:lnTo>
                  <a:pt x="12927" y="9756"/>
                </a:lnTo>
                <a:cubicBezTo>
                  <a:pt x="12903" y="9829"/>
                  <a:pt x="12854" y="9927"/>
                  <a:pt x="12805" y="10000"/>
                </a:cubicBezTo>
                <a:cubicBezTo>
                  <a:pt x="12819" y="9983"/>
                  <a:pt x="12827" y="9976"/>
                  <a:pt x="12832" y="9976"/>
                </a:cubicBezTo>
                <a:cubicBezTo>
                  <a:pt x="12857" y="9976"/>
                  <a:pt x="12771" y="10187"/>
                  <a:pt x="12789" y="10187"/>
                </a:cubicBezTo>
                <a:cubicBezTo>
                  <a:pt x="12792" y="10187"/>
                  <a:pt x="12797" y="10182"/>
                  <a:pt x="12805" y="10171"/>
                </a:cubicBezTo>
                <a:lnTo>
                  <a:pt x="12805" y="10171"/>
                </a:lnTo>
                <a:cubicBezTo>
                  <a:pt x="12732" y="10634"/>
                  <a:pt x="12415" y="11122"/>
                  <a:pt x="12318" y="11537"/>
                </a:cubicBezTo>
                <a:cubicBezTo>
                  <a:pt x="12391" y="11610"/>
                  <a:pt x="13488" y="12976"/>
                  <a:pt x="13586" y="13024"/>
                </a:cubicBezTo>
                <a:cubicBezTo>
                  <a:pt x="13570" y="13088"/>
                  <a:pt x="13543" y="13152"/>
                  <a:pt x="13513" y="13209"/>
                </a:cubicBezTo>
                <a:lnTo>
                  <a:pt x="13513" y="13209"/>
                </a:lnTo>
                <a:cubicBezTo>
                  <a:pt x="13568" y="13115"/>
                  <a:pt x="13616" y="13021"/>
                  <a:pt x="13635" y="12927"/>
                </a:cubicBezTo>
                <a:lnTo>
                  <a:pt x="13586" y="12878"/>
                </a:lnTo>
                <a:cubicBezTo>
                  <a:pt x="13683" y="12585"/>
                  <a:pt x="13659" y="12829"/>
                  <a:pt x="13757" y="12561"/>
                </a:cubicBezTo>
                <a:cubicBezTo>
                  <a:pt x="13805" y="12561"/>
                  <a:pt x="13732" y="12805"/>
                  <a:pt x="13635" y="13024"/>
                </a:cubicBezTo>
                <a:cubicBezTo>
                  <a:pt x="13732" y="12878"/>
                  <a:pt x="13781" y="12732"/>
                  <a:pt x="13830" y="12561"/>
                </a:cubicBezTo>
                <a:cubicBezTo>
                  <a:pt x="13869" y="12483"/>
                  <a:pt x="13884" y="12471"/>
                  <a:pt x="13895" y="12471"/>
                </a:cubicBezTo>
                <a:cubicBezTo>
                  <a:pt x="13900" y="12471"/>
                  <a:pt x="13904" y="12473"/>
                  <a:pt x="13908" y="12473"/>
                </a:cubicBezTo>
                <a:cubicBezTo>
                  <a:pt x="13919" y="12473"/>
                  <a:pt x="13934" y="12460"/>
                  <a:pt x="13976" y="12366"/>
                </a:cubicBezTo>
                <a:cubicBezTo>
                  <a:pt x="14025" y="12171"/>
                  <a:pt x="14098" y="12000"/>
                  <a:pt x="14196" y="11805"/>
                </a:cubicBezTo>
                <a:cubicBezTo>
                  <a:pt x="14415" y="11366"/>
                  <a:pt x="14415" y="11098"/>
                  <a:pt x="14635" y="10707"/>
                </a:cubicBezTo>
                <a:lnTo>
                  <a:pt x="14635" y="10756"/>
                </a:lnTo>
                <a:cubicBezTo>
                  <a:pt x="14708" y="10610"/>
                  <a:pt x="14805" y="10317"/>
                  <a:pt x="14927" y="10073"/>
                </a:cubicBezTo>
                <a:lnTo>
                  <a:pt x="14927" y="10073"/>
                </a:lnTo>
                <a:cubicBezTo>
                  <a:pt x="14903" y="10110"/>
                  <a:pt x="14879" y="10140"/>
                  <a:pt x="14866" y="10140"/>
                </a:cubicBezTo>
                <a:cubicBezTo>
                  <a:pt x="14854" y="10140"/>
                  <a:pt x="14854" y="10110"/>
                  <a:pt x="14879" y="10024"/>
                </a:cubicBezTo>
                <a:cubicBezTo>
                  <a:pt x="15171" y="9439"/>
                  <a:pt x="15293" y="9049"/>
                  <a:pt x="15537" y="8610"/>
                </a:cubicBezTo>
                <a:lnTo>
                  <a:pt x="15635" y="8220"/>
                </a:lnTo>
                <a:lnTo>
                  <a:pt x="15952" y="7488"/>
                </a:lnTo>
                <a:lnTo>
                  <a:pt x="15439" y="6829"/>
                </a:lnTo>
                <a:cubicBezTo>
                  <a:pt x="15391" y="6756"/>
                  <a:pt x="15342" y="6683"/>
                  <a:pt x="15269" y="6634"/>
                </a:cubicBezTo>
                <a:lnTo>
                  <a:pt x="15074" y="6439"/>
                </a:lnTo>
                <a:lnTo>
                  <a:pt x="14879" y="6268"/>
                </a:lnTo>
                <a:lnTo>
                  <a:pt x="14561" y="6000"/>
                </a:lnTo>
                <a:lnTo>
                  <a:pt x="14122" y="6146"/>
                </a:lnTo>
                <a:cubicBezTo>
                  <a:pt x="13976" y="6195"/>
                  <a:pt x="13830" y="6244"/>
                  <a:pt x="13683" y="6317"/>
                </a:cubicBezTo>
                <a:lnTo>
                  <a:pt x="12757" y="6707"/>
                </a:lnTo>
                <a:cubicBezTo>
                  <a:pt x="12610" y="6781"/>
                  <a:pt x="12464" y="6854"/>
                  <a:pt x="12318" y="6927"/>
                </a:cubicBezTo>
                <a:lnTo>
                  <a:pt x="11854" y="7146"/>
                </a:lnTo>
                <a:lnTo>
                  <a:pt x="11366" y="7390"/>
                </a:lnTo>
                <a:lnTo>
                  <a:pt x="10610" y="7781"/>
                </a:lnTo>
                <a:cubicBezTo>
                  <a:pt x="10488" y="7829"/>
                  <a:pt x="10391" y="7878"/>
                  <a:pt x="10293" y="7927"/>
                </a:cubicBezTo>
                <a:lnTo>
                  <a:pt x="10196" y="7976"/>
                </a:lnTo>
                <a:cubicBezTo>
                  <a:pt x="10147" y="8000"/>
                  <a:pt x="10098" y="8024"/>
                  <a:pt x="10049" y="8049"/>
                </a:cubicBezTo>
                <a:cubicBezTo>
                  <a:pt x="10025" y="8049"/>
                  <a:pt x="9976" y="8073"/>
                  <a:pt x="9952" y="8073"/>
                </a:cubicBezTo>
                <a:lnTo>
                  <a:pt x="9952" y="7951"/>
                </a:lnTo>
                <a:cubicBezTo>
                  <a:pt x="9952" y="7927"/>
                  <a:pt x="9952" y="7854"/>
                  <a:pt x="9976" y="7805"/>
                </a:cubicBezTo>
                <a:cubicBezTo>
                  <a:pt x="10049" y="7439"/>
                  <a:pt x="10123" y="7098"/>
                  <a:pt x="10196" y="6732"/>
                </a:cubicBezTo>
                <a:cubicBezTo>
                  <a:pt x="10269" y="6390"/>
                  <a:pt x="10342" y="6049"/>
                  <a:pt x="10391" y="5732"/>
                </a:cubicBezTo>
                <a:cubicBezTo>
                  <a:pt x="10415" y="5537"/>
                  <a:pt x="10440" y="5366"/>
                  <a:pt x="10488" y="5195"/>
                </a:cubicBezTo>
                <a:cubicBezTo>
                  <a:pt x="10513" y="4951"/>
                  <a:pt x="10562" y="4708"/>
                  <a:pt x="10562" y="4488"/>
                </a:cubicBezTo>
                <a:cubicBezTo>
                  <a:pt x="10635" y="4147"/>
                  <a:pt x="10684" y="3732"/>
                  <a:pt x="10708" y="3317"/>
                </a:cubicBezTo>
                <a:lnTo>
                  <a:pt x="10610" y="3195"/>
                </a:lnTo>
                <a:lnTo>
                  <a:pt x="10513" y="3098"/>
                </a:lnTo>
                <a:lnTo>
                  <a:pt x="10513" y="3098"/>
                </a:lnTo>
                <a:cubicBezTo>
                  <a:pt x="10564" y="3162"/>
                  <a:pt x="10568" y="3193"/>
                  <a:pt x="10546" y="3193"/>
                </a:cubicBezTo>
                <a:cubicBezTo>
                  <a:pt x="10526" y="3193"/>
                  <a:pt x="10486" y="3168"/>
                  <a:pt x="10440" y="3122"/>
                </a:cubicBezTo>
                <a:cubicBezTo>
                  <a:pt x="10049" y="2659"/>
                  <a:pt x="10171" y="2830"/>
                  <a:pt x="10098" y="2756"/>
                </a:cubicBezTo>
                <a:cubicBezTo>
                  <a:pt x="10098" y="2756"/>
                  <a:pt x="10049" y="2732"/>
                  <a:pt x="10001" y="2683"/>
                </a:cubicBezTo>
                <a:cubicBezTo>
                  <a:pt x="9952" y="2659"/>
                  <a:pt x="9879" y="2634"/>
                  <a:pt x="9757" y="2586"/>
                </a:cubicBezTo>
                <a:cubicBezTo>
                  <a:pt x="9635" y="2512"/>
                  <a:pt x="9537" y="2464"/>
                  <a:pt x="9366" y="2366"/>
                </a:cubicBezTo>
                <a:cubicBezTo>
                  <a:pt x="9171" y="2439"/>
                  <a:pt x="8976" y="2488"/>
                  <a:pt x="8757" y="2561"/>
                </a:cubicBezTo>
                <a:lnTo>
                  <a:pt x="8391" y="2683"/>
                </a:lnTo>
                <a:cubicBezTo>
                  <a:pt x="8269" y="2732"/>
                  <a:pt x="8147" y="2781"/>
                  <a:pt x="8025" y="2830"/>
                </a:cubicBezTo>
                <a:lnTo>
                  <a:pt x="7635" y="3025"/>
                </a:lnTo>
                <a:cubicBezTo>
                  <a:pt x="7562" y="3049"/>
                  <a:pt x="7513" y="3073"/>
                  <a:pt x="7440" y="3098"/>
                </a:cubicBezTo>
                <a:lnTo>
                  <a:pt x="7318" y="3195"/>
                </a:lnTo>
                <a:cubicBezTo>
                  <a:pt x="7147" y="3269"/>
                  <a:pt x="6976" y="3366"/>
                  <a:pt x="6806" y="3464"/>
                </a:cubicBezTo>
                <a:cubicBezTo>
                  <a:pt x="6440" y="3683"/>
                  <a:pt x="6123" y="3903"/>
                  <a:pt x="5806" y="4147"/>
                </a:cubicBezTo>
                <a:lnTo>
                  <a:pt x="5684" y="4220"/>
                </a:lnTo>
                <a:lnTo>
                  <a:pt x="5635" y="4244"/>
                </a:lnTo>
                <a:lnTo>
                  <a:pt x="5586" y="4293"/>
                </a:lnTo>
                <a:cubicBezTo>
                  <a:pt x="5562" y="4317"/>
                  <a:pt x="5537" y="4342"/>
                  <a:pt x="5513" y="4366"/>
                </a:cubicBezTo>
                <a:cubicBezTo>
                  <a:pt x="5440" y="4415"/>
                  <a:pt x="5391" y="4464"/>
                  <a:pt x="5342" y="4512"/>
                </a:cubicBezTo>
                <a:lnTo>
                  <a:pt x="5318" y="4610"/>
                </a:lnTo>
                <a:lnTo>
                  <a:pt x="5318" y="4634"/>
                </a:lnTo>
                <a:cubicBezTo>
                  <a:pt x="5293" y="4610"/>
                  <a:pt x="5293" y="4586"/>
                  <a:pt x="5293" y="4561"/>
                </a:cubicBezTo>
                <a:cubicBezTo>
                  <a:pt x="5269" y="4512"/>
                  <a:pt x="5269" y="4464"/>
                  <a:pt x="5245" y="4415"/>
                </a:cubicBezTo>
                <a:lnTo>
                  <a:pt x="5269" y="4415"/>
                </a:lnTo>
                <a:cubicBezTo>
                  <a:pt x="5245" y="4366"/>
                  <a:pt x="5245" y="4317"/>
                  <a:pt x="5245" y="4244"/>
                </a:cubicBezTo>
                <a:lnTo>
                  <a:pt x="5245" y="4122"/>
                </a:lnTo>
                <a:cubicBezTo>
                  <a:pt x="5245" y="4098"/>
                  <a:pt x="5245" y="4049"/>
                  <a:pt x="5245" y="4049"/>
                </a:cubicBezTo>
                <a:lnTo>
                  <a:pt x="5245" y="4025"/>
                </a:lnTo>
                <a:lnTo>
                  <a:pt x="5245" y="3951"/>
                </a:lnTo>
                <a:lnTo>
                  <a:pt x="5245" y="3805"/>
                </a:lnTo>
                <a:cubicBezTo>
                  <a:pt x="5245" y="3586"/>
                  <a:pt x="5293" y="3390"/>
                  <a:pt x="5293" y="3195"/>
                </a:cubicBezTo>
                <a:cubicBezTo>
                  <a:pt x="5342" y="2830"/>
                  <a:pt x="5367" y="2488"/>
                  <a:pt x="5391" y="2171"/>
                </a:cubicBezTo>
                <a:cubicBezTo>
                  <a:pt x="5440" y="1854"/>
                  <a:pt x="5464" y="1561"/>
                  <a:pt x="5488" y="1317"/>
                </a:cubicBezTo>
                <a:cubicBezTo>
                  <a:pt x="5513" y="1073"/>
                  <a:pt x="5513" y="903"/>
                  <a:pt x="5513" y="756"/>
                </a:cubicBezTo>
                <a:lnTo>
                  <a:pt x="5513" y="756"/>
                </a:lnTo>
                <a:lnTo>
                  <a:pt x="5488" y="903"/>
                </a:lnTo>
                <a:lnTo>
                  <a:pt x="5488" y="781"/>
                </a:lnTo>
                <a:cubicBezTo>
                  <a:pt x="5196" y="537"/>
                  <a:pt x="5220" y="464"/>
                  <a:pt x="5074" y="269"/>
                </a:cubicBezTo>
                <a:cubicBezTo>
                  <a:pt x="5069" y="278"/>
                  <a:pt x="5062" y="282"/>
                  <a:pt x="5051" y="282"/>
                </a:cubicBezTo>
                <a:cubicBezTo>
                  <a:pt x="5006" y="282"/>
                  <a:pt x="4914" y="202"/>
                  <a:pt x="4854" y="122"/>
                </a:cubicBezTo>
                <a:lnTo>
                  <a:pt x="4830" y="73"/>
                </a:lnTo>
                <a:lnTo>
                  <a:pt x="4781" y="73"/>
                </a:lnTo>
                <a:cubicBezTo>
                  <a:pt x="4659" y="49"/>
                  <a:pt x="4562" y="49"/>
                  <a:pt x="4440" y="49"/>
                </a:cubicBezTo>
                <a:lnTo>
                  <a:pt x="4196" y="49"/>
                </a:lnTo>
                <a:lnTo>
                  <a:pt x="3928" y="0"/>
                </a:lnTo>
                <a:close/>
                <a:moveTo>
                  <a:pt x="13513" y="13209"/>
                </a:moveTo>
                <a:cubicBezTo>
                  <a:pt x="13497" y="13237"/>
                  <a:pt x="13481" y="13265"/>
                  <a:pt x="13464" y="13293"/>
                </a:cubicBezTo>
                <a:cubicBezTo>
                  <a:pt x="13481" y="13267"/>
                  <a:pt x="13498" y="13239"/>
                  <a:pt x="13513" y="132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0"/>
          <p:cNvSpPr txBox="1"/>
          <p:nvPr>
            <p:ph type="title"/>
          </p:nvPr>
        </p:nvSpPr>
        <p:spPr>
          <a:xfrm>
            <a:off x="6105525" y="2912525"/>
            <a:ext cx="2437800" cy="19983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solidFill>
                  <a:schemeClr val="accent1"/>
                </a:solidFill>
                <a:latin typeface="Lemonada Medium"/>
                <a:ea typeface="Lemonada Medium"/>
                <a:cs typeface="Lemonada Medium"/>
                <a:sym typeface="Lemonada Medium"/>
              </a:defRPr>
            </a:lvl1pPr>
            <a:lvl2pPr lvl="1" rtl="0" algn="r">
              <a:spcBef>
                <a:spcPts val="0"/>
              </a:spcBef>
              <a:spcAft>
                <a:spcPts val="0"/>
              </a:spcAft>
              <a:buNone/>
              <a:defRPr>
                <a:solidFill>
                  <a:schemeClr val="accent1"/>
                </a:solidFill>
                <a:latin typeface="Lemonada Medium"/>
                <a:ea typeface="Lemonada Medium"/>
                <a:cs typeface="Lemonada Medium"/>
                <a:sym typeface="Lemonada Medium"/>
              </a:defRPr>
            </a:lvl2pPr>
            <a:lvl3pPr lvl="2" rtl="0" algn="r">
              <a:spcBef>
                <a:spcPts val="0"/>
              </a:spcBef>
              <a:spcAft>
                <a:spcPts val="0"/>
              </a:spcAft>
              <a:buNone/>
              <a:defRPr>
                <a:solidFill>
                  <a:schemeClr val="accent1"/>
                </a:solidFill>
                <a:latin typeface="Lemonada Medium"/>
                <a:ea typeface="Lemonada Medium"/>
                <a:cs typeface="Lemonada Medium"/>
                <a:sym typeface="Lemonada Medium"/>
              </a:defRPr>
            </a:lvl3pPr>
            <a:lvl4pPr lvl="3" rtl="0" algn="r">
              <a:spcBef>
                <a:spcPts val="0"/>
              </a:spcBef>
              <a:spcAft>
                <a:spcPts val="0"/>
              </a:spcAft>
              <a:buNone/>
              <a:defRPr>
                <a:solidFill>
                  <a:schemeClr val="accent1"/>
                </a:solidFill>
                <a:latin typeface="Lemonada Medium"/>
                <a:ea typeface="Lemonada Medium"/>
                <a:cs typeface="Lemonada Medium"/>
                <a:sym typeface="Lemonada Medium"/>
              </a:defRPr>
            </a:lvl4pPr>
            <a:lvl5pPr lvl="4" rtl="0" algn="r">
              <a:spcBef>
                <a:spcPts val="0"/>
              </a:spcBef>
              <a:spcAft>
                <a:spcPts val="0"/>
              </a:spcAft>
              <a:buNone/>
              <a:defRPr>
                <a:solidFill>
                  <a:schemeClr val="accent1"/>
                </a:solidFill>
                <a:latin typeface="Lemonada Medium"/>
                <a:ea typeface="Lemonada Medium"/>
                <a:cs typeface="Lemonada Medium"/>
                <a:sym typeface="Lemonada Medium"/>
              </a:defRPr>
            </a:lvl5pPr>
            <a:lvl6pPr lvl="5" rtl="0" algn="r">
              <a:spcBef>
                <a:spcPts val="0"/>
              </a:spcBef>
              <a:spcAft>
                <a:spcPts val="0"/>
              </a:spcAft>
              <a:buNone/>
              <a:defRPr>
                <a:solidFill>
                  <a:schemeClr val="accent1"/>
                </a:solidFill>
                <a:latin typeface="Lemonada Medium"/>
                <a:ea typeface="Lemonada Medium"/>
                <a:cs typeface="Lemonada Medium"/>
                <a:sym typeface="Lemonada Medium"/>
              </a:defRPr>
            </a:lvl6pPr>
            <a:lvl7pPr lvl="6" rtl="0" algn="r">
              <a:spcBef>
                <a:spcPts val="0"/>
              </a:spcBef>
              <a:spcAft>
                <a:spcPts val="0"/>
              </a:spcAft>
              <a:buNone/>
              <a:defRPr>
                <a:solidFill>
                  <a:schemeClr val="accent1"/>
                </a:solidFill>
                <a:latin typeface="Lemonada Medium"/>
                <a:ea typeface="Lemonada Medium"/>
                <a:cs typeface="Lemonada Medium"/>
                <a:sym typeface="Lemonada Medium"/>
              </a:defRPr>
            </a:lvl7pPr>
            <a:lvl8pPr lvl="7" rtl="0" algn="r">
              <a:spcBef>
                <a:spcPts val="0"/>
              </a:spcBef>
              <a:spcAft>
                <a:spcPts val="0"/>
              </a:spcAft>
              <a:buNone/>
              <a:defRPr>
                <a:solidFill>
                  <a:schemeClr val="accent1"/>
                </a:solidFill>
                <a:latin typeface="Lemonada Medium"/>
                <a:ea typeface="Lemonada Medium"/>
                <a:cs typeface="Lemonada Medium"/>
                <a:sym typeface="Lemonada Medium"/>
              </a:defRPr>
            </a:lvl8pPr>
            <a:lvl9pPr lvl="8" rtl="0" algn="r">
              <a:spcBef>
                <a:spcPts val="0"/>
              </a:spcBef>
              <a:spcAft>
                <a:spcPts val="0"/>
              </a:spcAft>
              <a:buNone/>
              <a:defRPr>
                <a:solidFill>
                  <a:schemeClr val="accent1"/>
                </a:solidFill>
                <a:latin typeface="Lemonada Medium"/>
                <a:ea typeface="Lemonada Medium"/>
                <a:cs typeface="Lemonada Medium"/>
                <a:sym typeface="Lemonada Medium"/>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2.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0.xml"/><Relationship Id="rId20" Type="http://schemas.openxmlformats.org/officeDocument/2006/relationships/slideLayout" Target="../slideLayouts/slideLayout60.xml"/><Relationship Id="rId41" Type="http://schemas.openxmlformats.org/officeDocument/2006/relationships/theme" Target="../theme/theme1.xml"/><Relationship Id="rId22" Type="http://schemas.openxmlformats.org/officeDocument/2006/relationships/slideLayout" Target="../slideLayouts/slideLayout62.xml"/><Relationship Id="rId21" Type="http://schemas.openxmlformats.org/officeDocument/2006/relationships/slideLayout" Target="../slideLayouts/slideLayout61.xml"/><Relationship Id="rId24" Type="http://schemas.openxmlformats.org/officeDocument/2006/relationships/slideLayout" Target="../slideLayouts/slideLayout64.xml"/><Relationship Id="rId23" Type="http://schemas.openxmlformats.org/officeDocument/2006/relationships/slideLayout" Target="../slideLayouts/slideLayout63.xml"/><Relationship Id="rId1" Type="http://schemas.openxmlformats.org/officeDocument/2006/relationships/slideLayout" Target="../slideLayouts/slideLayout41.xml"/><Relationship Id="rId2" Type="http://schemas.openxmlformats.org/officeDocument/2006/relationships/slideLayout" Target="../slideLayouts/slideLayout42.xml"/><Relationship Id="rId3" Type="http://schemas.openxmlformats.org/officeDocument/2006/relationships/slideLayout" Target="../slideLayouts/slideLayout43.xml"/><Relationship Id="rId4" Type="http://schemas.openxmlformats.org/officeDocument/2006/relationships/slideLayout" Target="../slideLayouts/slideLayout44.xml"/><Relationship Id="rId9" Type="http://schemas.openxmlformats.org/officeDocument/2006/relationships/slideLayout" Target="../slideLayouts/slideLayout49.xml"/><Relationship Id="rId26" Type="http://schemas.openxmlformats.org/officeDocument/2006/relationships/slideLayout" Target="../slideLayouts/slideLayout66.xml"/><Relationship Id="rId25" Type="http://schemas.openxmlformats.org/officeDocument/2006/relationships/slideLayout" Target="../slideLayouts/slideLayout65.xml"/><Relationship Id="rId28" Type="http://schemas.openxmlformats.org/officeDocument/2006/relationships/slideLayout" Target="../slideLayouts/slideLayout68.xml"/><Relationship Id="rId27" Type="http://schemas.openxmlformats.org/officeDocument/2006/relationships/slideLayout" Target="../slideLayouts/slideLayout67.xml"/><Relationship Id="rId5" Type="http://schemas.openxmlformats.org/officeDocument/2006/relationships/slideLayout" Target="../slideLayouts/slideLayout45.xml"/><Relationship Id="rId6" Type="http://schemas.openxmlformats.org/officeDocument/2006/relationships/slideLayout" Target="../slideLayouts/slideLayout46.xml"/><Relationship Id="rId29" Type="http://schemas.openxmlformats.org/officeDocument/2006/relationships/slideLayout" Target="../slideLayouts/slideLayout69.xml"/><Relationship Id="rId7" Type="http://schemas.openxmlformats.org/officeDocument/2006/relationships/slideLayout" Target="../slideLayouts/slideLayout47.xml"/><Relationship Id="rId8" Type="http://schemas.openxmlformats.org/officeDocument/2006/relationships/slideLayout" Target="../slideLayouts/slideLayout48.xml"/><Relationship Id="rId31" Type="http://schemas.openxmlformats.org/officeDocument/2006/relationships/slideLayout" Target="../slideLayouts/slideLayout71.xml"/><Relationship Id="rId30" Type="http://schemas.openxmlformats.org/officeDocument/2006/relationships/slideLayout" Target="../slideLayouts/slideLayout70.xml"/><Relationship Id="rId11" Type="http://schemas.openxmlformats.org/officeDocument/2006/relationships/slideLayout" Target="../slideLayouts/slideLayout51.xml"/><Relationship Id="rId33" Type="http://schemas.openxmlformats.org/officeDocument/2006/relationships/slideLayout" Target="../slideLayouts/slideLayout73.xml"/><Relationship Id="rId10" Type="http://schemas.openxmlformats.org/officeDocument/2006/relationships/slideLayout" Target="../slideLayouts/slideLayout50.xml"/><Relationship Id="rId32" Type="http://schemas.openxmlformats.org/officeDocument/2006/relationships/slideLayout" Target="../slideLayouts/slideLayout72.xml"/><Relationship Id="rId13" Type="http://schemas.openxmlformats.org/officeDocument/2006/relationships/slideLayout" Target="../slideLayouts/slideLayout53.xml"/><Relationship Id="rId35" Type="http://schemas.openxmlformats.org/officeDocument/2006/relationships/slideLayout" Target="../slideLayouts/slideLayout75.xml"/><Relationship Id="rId12" Type="http://schemas.openxmlformats.org/officeDocument/2006/relationships/slideLayout" Target="../slideLayouts/slideLayout52.xml"/><Relationship Id="rId34" Type="http://schemas.openxmlformats.org/officeDocument/2006/relationships/slideLayout" Target="../slideLayouts/slideLayout74.xml"/><Relationship Id="rId15" Type="http://schemas.openxmlformats.org/officeDocument/2006/relationships/slideLayout" Target="../slideLayouts/slideLayout55.xml"/><Relationship Id="rId37" Type="http://schemas.openxmlformats.org/officeDocument/2006/relationships/slideLayout" Target="../slideLayouts/slideLayout77.xml"/><Relationship Id="rId14" Type="http://schemas.openxmlformats.org/officeDocument/2006/relationships/slideLayout" Target="../slideLayouts/slideLayout54.xml"/><Relationship Id="rId36" Type="http://schemas.openxmlformats.org/officeDocument/2006/relationships/slideLayout" Target="../slideLayouts/slideLayout76.xml"/><Relationship Id="rId17" Type="http://schemas.openxmlformats.org/officeDocument/2006/relationships/slideLayout" Target="../slideLayouts/slideLayout57.xml"/><Relationship Id="rId39" Type="http://schemas.openxmlformats.org/officeDocument/2006/relationships/slideLayout" Target="../slideLayouts/slideLayout79.xml"/><Relationship Id="rId16" Type="http://schemas.openxmlformats.org/officeDocument/2006/relationships/slideLayout" Target="../slideLayouts/slideLayout56.xml"/><Relationship Id="rId38" Type="http://schemas.openxmlformats.org/officeDocument/2006/relationships/slideLayout" Target="../slideLayouts/slideLayout78.xml"/><Relationship Id="rId19" Type="http://schemas.openxmlformats.org/officeDocument/2006/relationships/slideLayout" Target="../slideLayouts/slideLayout59.xml"/><Relationship Id="rId18"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1pPr>
            <a:lvl2pPr lvl="1">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2pPr>
            <a:lvl3pPr lvl="2">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3pPr>
            <a:lvl4pPr lvl="3">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4pPr>
            <a:lvl5pPr lvl="4">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5pPr>
            <a:lvl6pPr lvl="5">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6pPr>
            <a:lvl7pPr lvl="6">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7pPr>
            <a:lvl8pPr lvl="7">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8pPr>
            <a:lvl9pPr lvl="8">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indent="-317500" lvl="1" marL="9144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a:lnSpc>
                <a:spcPct val="115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1453" name="Shape 1453"/>
        <p:cNvGrpSpPr/>
        <p:nvPr/>
      </p:nvGrpSpPr>
      <p:grpSpPr>
        <a:xfrm>
          <a:off x="0" y="0"/>
          <a:ext cx="0" cy="0"/>
          <a:chOff x="0" y="0"/>
          <a:chExt cx="0" cy="0"/>
        </a:xfrm>
      </p:grpSpPr>
      <p:sp>
        <p:nvSpPr>
          <p:cNvPr id="1454" name="Google Shape;1454;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1pPr>
            <a:lvl2pPr lvl="1" rt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2pPr>
            <a:lvl3pPr lvl="2" rt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3pPr>
            <a:lvl4pPr lvl="3" rt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4pPr>
            <a:lvl5pPr lvl="4" rt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5pPr>
            <a:lvl6pPr lvl="5" rt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6pPr>
            <a:lvl7pPr lvl="6" rt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7pPr>
            <a:lvl8pPr lvl="7" rt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8pPr>
            <a:lvl9pPr lvl="8" rtl="0">
              <a:spcBef>
                <a:spcPts val="0"/>
              </a:spcBef>
              <a:spcAft>
                <a:spcPts val="0"/>
              </a:spcAft>
              <a:buClr>
                <a:schemeClr val="dk1"/>
              </a:buClr>
              <a:buSzPts val="2800"/>
              <a:buFont typeface="Lemonada"/>
              <a:buNone/>
              <a:defRPr sz="2800">
                <a:solidFill>
                  <a:schemeClr val="dk1"/>
                </a:solidFill>
                <a:latin typeface="Lemonada"/>
                <a:ea typeface="Lemonada"/>
                <a:cs typeface="Lemonada"/>
                <a:sym typeface="Lemonada"/>
              </a:defRPr>
            </a:lvl9pPr>
          </a:lstStyle>
          <a:p/>
        </p:txBody>
      </p:sp>
      <p:sp>
        <p:nvSpPr>
          <p:cNvPr id="1455" name="Google Shape;1455;p4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indent="-317500" lvl="1" marL="9144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15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 id="2147483705" r:id="rId18"/>
    <p:sldLayoutId id="2147483706" r:id="rId19"/>
    <p:sldLayoutId id="2147483707" r:id="rId20"/>
    <p:sldLayoutId id="2147483708" r:id="rId21"/>
    <p:sldLayoutId id="2147483709" r:id="rId22"/>
    <p:sldLayoutId id="2147483710" r:id="rId23"/>
    <p:sldLayoutId id="2147483711" r:id="rId24"/>
    <p:sldLayoutId id="2147483712" r:id="rId25"/>
    <p:sldLayoutId id="2147483713" r:id="rId26"/>
    <p:sldLayoutId id="2147483714" r:id="rId27"/>
    <p:sldLayoutId id="2147483715" r:id="rId28"/>
    <p:sldLayoutId id="2147483716" r:id="rId29"/>
    <p:sldLayoutId id="2147483717" r:id="rId30"/>
    <p:sldLayoutId id="2147483718" r:id="rId31"/>
    <p:sldLayoutId id="2147483719" r:id="rId32"/>
    <p:sldLayoutId id="2147483720" r:id="rId33"/>
    <p:sldLayoutId id="2147483721" r:id="rId34"/>
    <p:sldLayoutId id="2147483722" r:id="rId35"/>
    <p:sldLayoutId id="2147483723" r:id="rId36"/>
    <p:sldLayoutId id="2147483724" r:id="rId37"/>
    <p:sldLayoutId id="2147483725" r:id="rId38"/>
    <p:sldLayoutId id="2147483726" r:id="rId39"/>
    <p:sldLayoutId id="2147483727"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 Id="rId3" Type="http://schemas.openxmlformats.org/officeDocument/2006/relationships/image" Target="../media/image1.jpg"/><Relationship Id="rId4" Type="http://schemas.openxmlformats.org/officeDocument/2006/relationships/image" Target="../media/image3.gif"/><Relationship Id="rId5" Type="http://schemas.openxmlformats.org/officeDocument/2006/relationships/image" Target="../media/image2.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hyperlink" Target="https://propago.com.br/blog/a-importancia-das-ongs-na-sociedade/" TargetMode="External"/><Relationship Id="rId4" Type="http://schemas.openxmlformats.org/officeDocument/2006/relationships/hyperlink" Target="https://gife.org.br/falta-de-informacao-afeta-imagem-de-ongs/" TargetMode="External"/><Relationship Id="rId5" Type="http://schemas.openxmlformats.org/officeDocument/2006/relationships/hyperlink" Target="https://www.institutodoar.org/4-das-principais-dificuldades-enfrentadas-pelas-ong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4" name="Shape 2904"/>
        <p:cNvGrpSpPr/>
        <p:nvPr/>
      </p:nvGrpSpPr>
      <p:grpSpPr>
        <a:xfrm>
          <a:off x="0" y="0"/>
          <a:ext cx="0" cy="0"/>
          <a:chOff x="0" y="0"/>
          <a:chExt cx="0" cy="0"/>
        </a:xfrm>
      </p:grpSpPr>
      <p:pic>
        <p:nvPicPr>
          <p:cNvPr id="2905" name="Google Shape;2905;p83"/>
          <p:cNvPicPr preferRelativeResize="0"/>
          <p:nvPr/>
        </p:nvPicPr>
        <p:blipFill rotWithShape="1">
          <a:blip r:embed="rId3">
            <a:alphaModFix/>
          </a:blip>
          <a:srcRect b="10" l="0" r="0" t="0"/>
          <a:stretch/>
        </p:blipFill>
        <p:spPr>
          <a:xfrm>
            <a:off x="0" y="0"/>
            <a:ext cx="9144002" cy="5143503"/>
          </a:xfrm>
          <a:prstGeom prst="rect">
            <a:avLst/>
          </a:prstGeom>
          <a:noFill/>
          <a:ln>
            <a:noFill/>
          </a:ln>
        </p:spPr>
      </p:pic>
      <p:sp>
        <p:nvSpPr>
          <p:cNvPr id="2906" name="Google Shape;2906;p83"/>
          <p:cNvSpPr txBox="1"/>
          <p:nvPr>
            <p:ph type="ctrTitle"/>
          </p:nvPr>
        </p:nvSpPr>
        <p:spPr>
          <a:xfrm flipH="1">
            <a:off x="3197055" y="-197177"/>
            <a:ext cx="5158200" cy="1995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7000"/>
              <a:t>ATLAS</a:t>
            </a:r>
            <a:endParaRPr sz="7000"/>
          </a:p>
        </p:txBody>
      </p:sp>
      <p:sp>
        <p:nvSpPr>
          <p:cNvPr id="2907" name="Google Shape;2907;p83"/>
          <p:cNvSpPr txBox="1"/>
          <p:nvPr>
            <p:ph idx="1" type="subTitle"/>
          </p:nvPr>
        </p:nvSpPr>
        <p:spPr>
          <a:xfrm flipH="1">
            <a:off x="3197050" y="1901025"/>
            <a:ext cx="5946900" cy="6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latin typeface="Lemonada"/>
                <a:ea typeface="Lemonada"/>
                <a:cs typeface="Lemonada"/>
                <a:sym typeface="Lemonada"/>
              </a:rPr>
              <a:t> </a:t>
            </a:r>
            <a:r>
              <a:rPr lang="en" sz="1400">
                <a:latin typeface="Lemonada"/>
                <a:ea typeface="Lemonada"/>
                <a:cs typeface="Lemonada"/>
                <a:sym typeface="Lemonada"/>
              </a:rPr>
              <a:t>Projeto Integrador: Pensamento Computacional 2024</a:t>
            </a:r>
            <a:endParaRPr sz="1400">
              <a:latin typeface="Lemonada"/>
              <a:ea typeface="Lemonada"/>
              <a:cs typeface="Lemonada"/>
              <a:sym typeface="Lemonada"/>
            </a:endParaRPr>
          </a:p>
          <a:p>
            <a:pPr indent="0" lvl="0" marL="0" rtl="0" algn="r">
              <a:spcBef>
                <a:spcPts val="0"/>
              </a:spcBef>
              <a:spcAft>
                <a:spcPts val="0"/>
              </a:spcAft>
              <a:buNone/>
            </a:pPr>
            <a:r>
              <a:t/>
            </a:r>
            <a:endParaRPr/>
          </a:p>
        </p:txBody>
      </p:sp>
      <p:sp>
        <p:nvSpPr>
          <p:cNvPr id="2908" name="Google Shape;2908;p83"/>
          <p:cNvSpPr/>
          <p:nvPr/>
        </p:nvSpPr>
        <p:spPr>
          <a:xfrm>
            <a:off x="2628900" y="3965725"/>
            <a:ext cx="3886200" cy="9066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Karla"/>
              <a:ea typeface="Karla"/>
              <a:cs typeface="Karla"/>
              <a:sym typeface="Karla"/>
            </a:endParaRPr>
          </a:p>
        </p:txBody>
      </p:sp>
      <p:sp>
        <p:nvSpPr>
          <p:cNvPr id="2909" name="Google Shape;2909;p83"/>
          <p:cNvSpPr/>
          <p:nvPr/>
        </p:nvSpPr>
        <p:spPr>
          <a:xfrm>
            <a:off x="2662350" y="4002325"/>
            <a:ext cx="3819300" cy="833400"/>
          </a:xfrm>
          <a:prstGeom prst="rect">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Karla"/>
              <a:ea typeface="Karla"/>
              <a:cs typeface="Karla"/>
              <a:sym typeface="Karla"/>
            </a:endParaRPr>
          </a:p>
        </p:txBody>
      </p:sp>
      <p:sp>
        <p:nvSpPr>
          <p:cNvPr id="2910" name="Google Shape;2910;p83"/>
          <p:cNvSpPr txBox="1"/>
          <p:nvPr/>
        </p:nvSpPr>
        <p:spPr>
          <a:xfrm>
            <a:off x="2729275" y="4048125"/>
            <a:ext cx="3700200" cy="7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emonada SemiBold"/>
                <a:ea typeface="Lemonada SemiBold"/>
                <a:cs typeface="Lemonada SemiBold"/>
                <a:sym typeface="Lemonada SemiBold"/>
              </a:rPr>
              <a:t>Alunos: Bruna C. de Macruz, </a:t>
            </a:r>
            <a:endParaRPr>
              <a:solidFill>
                <a:schemeClr val="dk1"/>
              </a:solidFill>
              <a:latin typeface="Lemonada SemiBold"/>
              <a:ea typeface="Lemonada SemiBold"/>
              <a:cs typeface="Lemonada SemiBold"/>
              <a:sym typeface="Lemonada SemiBold"/>
            </a:endParaRPr>
          </a:p>
          <a:p>
            <a:pPr indent="0" lvl="0" marL="0" rtl="0" algn="l">
              <a:spcBef>
                <a:spcPts val="0"/>
              </a:spcBef>
              <a:spcAft>
                <a:spcPts val="0"/>
              </a:spcAft>
              <a:buNone/>
            </a:pPr>
            <a:r>
              <a:rPr lang="en">
                <a:solidFill>
                  <a:schemeClr val="dk1"/>
                </a:solidFill>
                <a:latin typeface="Lemonada SemiBold"/>
                <a:ea typeface="Lemonada SemiBold"/>
                <a:cs typeface="Lemonada SemiBold"/>
                <a:sym typeface="Lemonada SemiBold"/>
              </a:rPr>
              <a:t>Davi V. Franco, Letícia B. Torchia, Marcus Vinicius G. Sampaio</a:t>
            </a:r>
            <a:endParaRPr>
              <a:solidFill>
                <a:schemeClr val="dk1"/>
              </a:solidFill>
              <a:latin typeface="Lemonada SemiBold"/>
              <a:ea typeface="Lemonada SemiBold"/>
              <a:cs typeface="Lemonada SemiBold"/>
              <a:sym typeface="Lemonada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3" name="Shape 3153"/>
        <p:cNvGrpSpPr/>
        <p:nvPr/>
      </p:nvGrpSpPr>
      <p:grpSpPr>
        <a:xfrm>
          <a:off x="0" y="0"/>
          <a:ext cx="0" cy="0"/>
          <a:chOff x="0" y="0"/>
          <a:chExt cx="0" cy="0"/>
        </a:xfrm>
      </p:grpSpPr>
      <p:sp>
        <p:nvSpPr>
          <p:cNvPr id="3154" name="Google Shape;3154;p92"/>
          <p:cNvSpPr/>
          <p:nvPr/>
        </p:nvSpPr>
        <p:spPr>
          <a:xfrm>
            <a:off x="3198958" y="865575"/>
            <a:ext cx="2746079" cy="1830017"/>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92"/>
          <p:cNvSpPr txBox="1"/>
          <p:nvPr>
            <p:ph type="ctrTitle"/>
          </p:nvPr>
        </p:nvSpPr>
        <p:spPr>
          <a:xfrm>
            <a:off x="96500" y="2919500"/>
            <a:ext cx="9144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Justificativa</a:t>
            </a:r>
            <a:endParaRPr/>
          </a:p>
        </p:txBody>
      </p:sp>
      <p:sp>
        <p:nvSpPr>
          <p:cNvPr id="3156" name="Google Shape;3156;p92"/>
          <p:cNvSpPr txBox="1"/>
          <p:nvPr>
            <p:ph idx="1" type="subTitle"/>
          </p:nvPr>
        </p:nvSpPr>
        <p:spPr>
          <a:xfrm>
            <a:off x="3053250" y="3497300"/>
            <a:ext cx="3037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Apresentação do App e sua importância social e cultural;</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157" name="Google Shape;3157;p92"/>
          <p:cNvSpPr txBox="1"/>
          <p:nvPr>
            <p:ph idx="2" type="title"/>
          </p:nvPr>
        </p:nvSpPr>
        <p:spPr>
          <a:xfrm>
            <a:off x="3695149" y="1377375"/>
            <a:ext cx="1946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1" name="Shape 3161"/>
        <p:cNvGrpSpPr/>
        <p:nvPr/>
      </p:nvGrpSpPr>
      <p:grpSpPr>
        <a:xfrm>
          <a:off x="0" y="0"/>
          <a:ext cx="0" cy="0"/>
          <a:chOff x="0" y="0"/>
          <a:chExt cx="0" cy="0"/>
        </a:xfrm>
      </p:grpSpPr>
      <p:sp>
        <p:nvSpPr>
          <p:cNvPr id="3162" name="Google Shape;3162;p93"/>
          <p:cNvSpPr txBox="1"/>
          <p:nvPr>
            <p:ph type="title"/>
          </p:nvPr>
        </p:nvSpPr>
        <p:spPr>
          <a:xfrm>
            <a:off x="0" y="-744000"/>
            <a:ext cx="5254500" cy="158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800">
                <a:solidFill>
                  <a:schemeClr val="lt2"/>
                </a:solidFill>
              </a:rPr>
              <a:t>A importância</a:t>
            </a:r>
            <a:endParaRPr sz="3800">
              <a:solidFill>
                <a:schemeClr val="lt2"/>
              </a:solidFill>
            </a:endParaRPr>
          </a:p>
        </p:txBody>
      </p:sp>
      <p:sp>
        <p:nvSpPr>
          <p:cNvPr id="3163" name="Google Shape;3163;p93"/>
          <p:cNvSpPr txBox="1"/>
          <p:nvPr>
            <p:ph idx="1" type="body"/>
          </p:nvPr>
        </p:nvSpPr>
        <p:spPr>
          <a:xfrm>
            <a:off x="0" y="1079025"/>
            <a:ext cx="9144000" cy="20307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360000" lvl="0" marL="0" rtl="0" algn="just">
              <a:lnSpc>
                <a:spcPct val="150000"/>
              </a:lnSpc>
              <a:spcBef>
                <a:spcPts val="0"/>
              </a:spcBef>
              <a:spcAft>
                <a:spcPts val="0"/>
              </a:spcAft>
              <a:buNone/>
            </a:pPr>
            <a:r>
              <a:rPr b="1" lang="en" sz="1400">
                <a:solidFill>
                  <a:srgbClr val="000000"/>
                </a:solidFill>
              </a:rPr>
              <a:t>As instituições de ensino estão cada vez mais utilizando tecnologias de informação e comunicação para oferecer aos alunos mídias interativas que enriqueçam as aulas. Nesse cenário, os jogos digitais surgem como um recurso didático que possui características capazes de trazer diversos benefícios para as práticas de ensino e aprendizagem.</a:t>
            </a:r>
            <a:endParaRPr b="1" sz="2000"/>
          </a:p>
        </p:txBody>
      </p:sp>
      <p:grpSp>
        <p:nvGrpSpPr>
          <p:cNvPr id="3164" name="Google Shape;3164;p93"/>
          <p:cNvGrpSpPr/>
          <p:nvPr/>
        </p:nvGrpSpPr>
        <p:grpSpPr>
          <a:xfrm>
            <a:off x="1051854" y="2424486"/>
            <a:ext cx="1103843" cy="2719007"/>
            <a:chOff x="1448267" y="1359900"/>
            <a:chExt cx="1402596" cy="3779022"/>
          </a:xfrm>
        </p:grpSpPr>
        <p:sp>
          <p:nvSpPr>
            <p:cNvPr id="3165" name="Google Shape;3165;p93"/>
            <p:cNvSpPr/>
            <p:nvPr/>
          </p:nvSpPr>
          <p:spPr>
            <a:xfrm>
              <a:off x="1530328" y="1359900"/>
              <a:ext cx="1320535" cy="3581001"/>
            </a:xfrm>
            <a:custGeom>
              <a:rect b="b" l="l" r="r" t="t"/>
              <a:pathLst>
                <a:path extrusionOk="0" h="176122" w="64947">
                  <a:moveTo>
                    <a:pt x="42346" y="1"/>
                  </a:moveTo>
                  <a:cubicBezTo>
                    <a:pt x="42027" y="1"/>
                    <a:pt x="41700" y="11"/>
                    <a:pt x="41363" y="29"/>
                  </a:cubicBezTo>
                  <a:cubicBezTo>
                    <a:pt x="36360" y="262"/>
                    <a:pt x="36593" y="5733"/>
                    <a:pt x="36593" y="5733"/>
                  </a:cubicBezTo>
                  <a:cubicBezTo>
                    <a:pt x="36593" y="5733"/>
                    <a:pt x="35893" y="3798"/>
                    <a:pt x="30422" y="3798"/>
                  </a:cubicBezTo>
                  <a:cubicBezTo>
                    <a:pt x="24985" y="3798"/>
                    <a:pt x="23217" y="7434"/>
                    <a:pt x="23217" y="7434"/>
                  </a:cubicBezTo>
                  <a:cubicBezTo>
                    <a:pt x="22836" y="7418"/>
                    <a:pt x="22467" y="7410"/>
                    <a:pt x="22110" y="7410"/>
                  </a:cubicBezTo>
                  <a:cubicBezTo>
                    <a:pt x="12031" y="7410"/>
                    <a:pt x="11876" y="13572"/>
                    <a:pt x="11876" y="13572"/>
                  </a:cubicBezTo>
                  <a:cubicBezTo>
                    <a:pt x="11876" y="13572"/>
                    <a:pt x="10322" y="12891"/>
                    <a:pt x="8405" y="12891"/>
                  </a:cubicBezTo>
                  <a:cubicBezTo>
                    <a:pt x="6408" y="12891"/>
                    <a:pt x="4015" y="13629"/>
                    <a:pt x="2569" y="16640"/>
                  </a:cubicBezTo>
                  <a:cubicBezTo>
                    <a:pt x="668" y="20710"/>
                    <a:pt x="1" y="39557"/>
                    <a:pt x="1168" y="43093"/>
                  </a:cubicBezTo>
                  <a:cubicBezTo>
                    <a:pt x="3903" y="51465"/>
                    <a:pt x="7839" y="60939"/>
                    <a:pt x="8807" y="63574"/>
                  </a:cubicBezTo>
                  <a:cubicBezTo>
                    <a:pt x="9741" y="66143"/>
                    <a:pt x="8673" y="90393"/>
                    <a:pt x="8673" y="90393"/>
                  </a:cubicBezTo>
                  <a:cubicBezTo>
                    <a:pt x="9641" y="108740"/>
                    <a:pt x="2969" y="176121"/>
                    <a:pt x="2903" y="176121"/>
                  </a:cubicBezTo>
                  <a:lnTo>
                    <a:pt x="2903" y="176121"/>
                  </a:lnTo>
                  <a:lnTo>
                    <a:pt x="56874" y="174520"/>
                  </a:lnTo>
                  <a:cubicBezTo>
                    <a:pt x="56874" y="174520"/>
                    <a:pt x="47201" y="73448"/>
                    <a:pt x="46600" y="65942"/>
                  </a:cubicBezTo>
                  <a:cubicBezTo>
                    <a:pt x="46400" y="62940"/>
                    <a:pt x="47601" y="58437"/>
                    <a:pt x="49703" y="56836"/>
                  </a:cubicBezTo>
                  <a:cubicBezTo>
                    <a:pt x="51737" y="55335"/>
                    <a:pt x="64947" y="34053"/>
                    <a:pt x="61378" y="29283"/>
                  </a:cubicBezTo>
                  <a:cubicBezTo>
                    <a:pt x="57775" y="24546"/>
                    <a:pt x="57275" y="20043"/>
                    <a:pt x="55607" y="15740"/>
                  </a:cubicBezTo>
                  <a:cubicBezTo>
                    <a:pt x="53939" y="11437"/>
                    <a:pt x="50203" y="11036"/>
                    <a:pt x="50203" y="11036"/>
                  </a:cubicBezTo>
                  <a:cubicBezTo>
                    <a:pt x="49550" y="1919"/>
                    <a:pt x="46777" y="1"/>
                    <a:pt x="423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93"/>
            <p:cNvSpPr/>
            <p:nvPr/>
          </p:nvSpPr>
          <p:spPr>
            <a:xfrm>
              <a:off x="1448267" y="2985385"/>
              <a:ext cx="1311040" cy="2153537"/>
            </a:xfrm>
            <a:custGeom>
              <a:rect b="b" l="l" r="r" t="t"/>
              <a:pathLst>
                <a:path extrusionOk="0" h="105916" w="64480">
                  <a:moveTo>
                    <a:pt x="20997" y="1"/>
                  </a:moveTo>
                  <a:cubicBezTo>
                    <a:pt x="12575" y="1"/>
                    <a:pt x="7672" y="640"/>
                    <a:pt x="7672" y="640"/>
                  </a:cubicBezTo>
                  <a:lnTo>
                    <a:pt x="0" y="105916"/>
                  </a:lnTo>
                  <a:lnTo>
                    <a:pt x="64480" y="105916"/>
                  </a:lnTo>
                  <a:lnTo>
                    <a:pt x="57808" y="3642"/>
                  </a:lnTo>
                  <a:cubicBezTo>
                    <a:pt x="42700" y="713"/>
                    <a:pt x="29888" y="1"/>
                    <a:pt x="209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93"/>
            <p:cNvSpPr/>
            <p:nvPr/>
          </p:nvSpPr>
          <p:spPr>
            <a:xfrm>
              <a:off x="1448267" y="3075701"/>
              <a:ext cx="1311040" cy="2063220"/>
            </a:xfrm>
            <a:custGeom>
              <a:rect b="b" l="l" r="r" t="t"/>
              <a:pathLst>
                <a:path extrusionOk="0" h="101474" w="64480">
                  <a:moveTo>
                    <a:pt x="7406" y="1"/>
                  </a:moveTo>
                  <a:lnTo>
                    <a:pt x="0" y="101474"/>
                  </a:lnTo>
                  <a:lnTo>
                    <a:pt x="64480" y="101474"/>
                  </a:lnTo>
                  <a:lnTo>
                    <a:pt x="58375" y="7239"/>
                  </a:lnTo>
                  <a:cubicBezTo>
                    <a:pt x="45199" y="1535"/>
                    <a:pt x="16112" y="234"/>
                    <a:pt x="7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93"/>
          <p:cNvGrpSpPr/>
          <p:nvPr/>
        </p:nvGrpSpPr>
        <p:grpSpPr>
          <a:xfrm>
            <a:off x="4880383" y="3045336"/>
            <a:ext cx="1287334" cy="2098173"/>
            <a:chOff x="4127520" y="2373444"/>
            <a:chExt cx="1622350" cy="2765484"/>
          </a:xfrm>
        </p:grpSpPr>
        <p:sp>
          <p:nvSpPr>
            <p:cNvPr id="3169" name="Google Shape;3169;p93"/>
            <p:cNvSpPr/>
            <p:nvPr/>
          </p:nvSpPr>
          <p:spPr>
            <a:xfrm>
              <a:off x="4202119" y="2373444"/>
              <a:ext cx="1547751" cy="2765484"/>
            </a:xfrm>
            <a:custGeom>
              <a:rect b="b" l="l" r="r" t="t"/>
              <a:pathLst>
                <a:path extrusionOk="0" h="136013" w="76122">
                  <a:moveTo>
                    <a:pt x="60794" y="1"/>
                  </a:moveTo>
                  <a:cubicBezTo>
                    <a:pt x="57092" y="1"/>
                    <a:pt x="56374" y="4252"/>
                    <a:pt x="56374" y="4252"/>
                  </a:cubicBezTo>
                  <a:cubicBezTo>
                    <a:pt x="56374" y="4252"/>
                    <a:pt x="56108" y="2384"/>
                    <a:pt x="51237" y="1316"/>
                  </a:cubicBezTo>
                  <a:cubicBezTo>
                    <a:pt x="50481" y="1150"/>
                    <a:pt x="49787" y="1080"/>
                    <a:pt x="49155" y="1080"/>
                  </a:cubicBezTo>
                  <a:cubicBezTo>
                    <a:pt x="45717" y="1080"/>
                    <a:pt x="44099" y="3151"/>
                    <a:pt x="44099" y="3151"/>
                  </a:cubicBezTo>
                  <a:cubicBezTo>
                    <a:pt x="42318" y="2688"/>
                    <a:pt x="40813" y="2498"/>
                    <a:pt x="39543" y="2498"/>
                  </a:cubicBezTo>
                  <a:cubicBezTo>
                    <a:pt x="33766" y="2498"/>
                    <a:pt x="32824" y="6420"/>
                    <a:pt x="32824" y="6420"/>
                  </a:cubicBezTo>
                  <a:cubicBezTo>
                    <a:pt x="32824" y="6420"/>
                    <a:pt x="30849" y="4998"/>
                    <a:pt x="28475" y="4998"/>
                  </a:cubicBezTo>
                  <a:cubicBezTo>
                    <a:pt x="26983" y="4998"/>
                    <a:pt x="25334" y="5559"/>
                    <a:pt x="23918" y="7387"/>
                  </a:cubicBezTo>
                  <a:cubicBezTo>
                    <a:pt x="21383" y="10589"/>
                    <a:pt x="17180" y="27268"/>
                    <a:pt x="17513" y="30637"/>
                  </a:cubicBezTo>
                  <a:cubicBezTo>
                    <a:pt x="18347" y="38643"/>
                    <a:pt x="20015" y="47849"/>
                    <a:pt x="20349" y="50351"/>
                  </a:cubicBezTo>
                  <a:cubicBezTo>
                    <a:pt x="20682" y="52853"/>
                    <a:pt x="17347" y="74168"/>
                    <a:pt x="17347" y="74168"/>
                  </a:cubicBezTo>
                  <a:cubicBezTo>
                    <a:pt x="14645" y="90680"/>
                    <a:pt x="1" y="136013"/>
                    <a:pt x="1" y="136013"/>
                  </a:cubicBezTo>
                  <a:lnTo>
                    <a:pt x="43932" y="136013"/>
                  </a:lnTo>
                  <a:cubicBezTo>
                    <a:pt x="43932" y="136013"/>
                    <a:pt x="52705" y="66663"/>
                    <a:pt x="53606" y="59858"/>
                  </a:cubicBezTo>
                  <a:cubicBezTo>
                    <a:pt x="54006" y="57156"/>
                    <a:pt x="55941" y="53353"/>
                    <a:pt x="58109" y="52353"/>
                  </a:cubicBezTo>
                  <a:cubicBezTo>
                    <a:pt x="60244" y="51419"/>
                    <a:pt x="76122" y="34974"/>
                    <a:pt x="73887" y="30070"/>
                  </a:cubicBezTo>
                  <a:cubicBezTo>
                    <a:pt x="71619" y="25133"/>
                    <a:pt x="72052" y="20997"/>
                    <a:pt x="71385" y="16894"/>
                  </a:cubicBezTo>
                  <a:cubicBezTo>
                    <a:pt x="70718" y="12724"/>
                    <a:pt x="67449" y="11624"/>
                    <a:pt x="67449" y="11624"/>
                  </a:cubicBezTo>
                  <a:cubicBezTo>
                    <a:pt x="68717" y="2784"/>
                    <a:pt x="66215" y="816"/>
                    <a:pt x="61712" y="82"/>
                  </a:cubicBezTo>
                  <a:cubicBezTo>
                    <a:pt x="61387" y="27"/>
                    <a:pt x="61081" y="1"/>
                    <a:pt x="607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93"/>
            <p:cNvSpPr/>
            <p:nvPr/>
          </p:nvSpPr>
          <p:spPr>
            <a:xfrm>
              <a:off x="4127520" y="3653565"/>
              <a:ext cx="1230340" cy="1485350"/>
            </a:xfrm>
            <a:custGeom>
              <a:rect b="b" l="l" r="r" t="t"/>
              <a:pathLst>
                <a:path extrusionOk="0" h="73053" w="60511">
                  <a:moveTo>
                    <a:pt x="17546" y="0"/>
                  </a:moveTo>
                  <a:cubicBezTo>
                    <a:pt x="14744" y="16279"/>
                    <a:pt x="1" y="73053"/>
                    <a:pt x="1" y="73053"/>
                  </a:cubicBezTo>
                  <a:lnTo>
                    <a:pt x="52705" y="73053"/>
                  </a:lnTo>
                  <a:lnTo>
                    <a:pt x="60510" y="10108"/>
                  </a:lnTo>
                  <a:cubicBezTo>
                    <a:pt x="46901" y="2535"/>
                    <a:pt x="17546" y="0"/>
                    <a:pt x="175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93"/>
          <p:cNvGrpSpPr/>
          <p:nvPr/>
        </p:nvGrpSpPr>
        <p:grpSpPr>
          <a:xfrm flipH="1">
            <a:off x="6797006" y="3288765"/>
            <a:ext cx="1281944" cy="1854731"/>
            <a:chOff x="2505325" y="2694308"/>
            <a:chExt cx="1615557" cy="2444617"/>
          </a:xfrm>
        </p:grpSpPr>
        <p:sp>
          <p:nvSpPr>
            <p:cNvPr id="3172" name="Google Shape;3172;p93"/>
            <p:cNvSpPr/>
            <p:nvPr/>
          </p:nvSpPr>
          <p:spPr>
            <a:xfrm>
              <a:off x="2505325" y="2694308"/>
              <a:ext cx="1402597" cy="2444617"/>
            </a:xfrm>
            <a:custGeom>
              <a:rect b="b" l="l" r="r" t="t"/>
              <a:pathLst>
                <a:path extrusionOk="0" h="120232" w="68983">
                  <a:moveTo>
                    <a:pt x="14481" y="0"/>
                  </a:moveTo>
                  <a:cubicBezTo>
                    <a:pt x="14208" y="0"/>
                    <a:pt x="13918" y="25"/>
                    <a:pt x="13610" y="79"/>
                  </a:cubicBezTo>
                  <a:cubicBezTo>
                    <a:pt x="9407" y="779"/>
                    <a:pt x="7072" y="2581"/>
                    <a:pt x="8173" y="10853"/>
                  </a:cubicBezTo>
                  <a:cubicBezTo>
                    <a:pt x="8173" y="10853"/>
                    <a:pt x="5137" y="11854"/>
                    <a:pt x="4503" y="15757"/>
                  </a:cubicBezTo>
                  <a:cubicBezTo>
                    <a:pt x="3903" y="19626"/>
                    <a:pt x="4270" y="23462"/>
                    <a:pt x="2135" y="28099"/>
                  </a:cubicBezTo>
                  <a:cubicBezTo>
                    <a:pt x="0" y="32702"/>
                    <a:pt x="14844" y="48113"/>
                    <a:pt x="16812" y="49014"/>
                  </a:cubicBezTo>
                  <a:cubicBezTo>
                    <a:pt x="18847" y="49948"/>
                    <a:pt x="20682" y="53517"/>
                    <a:pt x="21015" y="56052"/>
                  </a:cubicBezTo>
                  <a:cubicBezTo>
                    <a:pt x="21849" y="62457"/>
                    <a:pt x="28187" y="120232"/>
                    <a:pt x="28187" y="120232"/>
                  </a:cubicBezTo>
                  <a:lnTo>
                    <a:pt x="68983" y="120232"/>
                  </a:lnTo>
                  <a:cubicBezTo>
                    <a:pt x="68983" y="120232"/>
                    <a:pt x="57374" y="85040"/>
                    <a:pt x="54873" y="69562"/>
                  </a:cubicBezTo>
                  <a:cubicBezTo>
                    <a:pt x="54873" y="69562"/>
                    <a:pt x="51837" y="49648"/>
                    <a:pt x="52171" y="47279"/>
                  </a:cubicBezTo>
                  <a:cubicBezTo>
                    <a:pt x="52504" y="44878"/>
                    <a:pt x="54105" y="36305"/>
                    <a:pt x="54873" y="28833"/>
                  </a:cubicBezTo>
                  <a:cubicBezTo>
                    <a:pt x="55206" y="25664"/>
                    <a:pt x="51303" y="10086"/>
                    <a:pt x="48968" y="7017"/>
                  </a:cubicBezTo>
                  <a:cubicBezTo>
                    <a:pt x="47642" y="5318"/>
                    <a:pt x="46103" y="4796"/>
                    <a:pt x="44712" y="4796"/>
                  </a:cubicBezTo>
                  <a:cubicBezTo>
                    <a:pt x="42499" y="4796"/>
                    <a:pt x="40663" y="6117"/>
                    <a:pt x="40663" y="6117"/>
                  </a:cubicBezTo>
                  <a:cubicBezTo>
                    <a:pt x="40663" y="6117"/>
                    <a:pt x="39783" y="2420"/>
                    <a:pt x="34338" y="2420"/>
                  </a:cubicBezTo>
                  <a:cubicBezTo>
                    <a:pt x="33159" y="2420"/>
                    <a:pt x="31766" y="2593"/>
                    <a:pt x="30122" y="3014"/>
                  </a:cubicBezTo>
                  <a:cubicBezTo>
                    <a:pt x="30122" y="3014"/>
                    <a:pt x="28586" y="1071"/>
                    <a:pt x="25351" y="1071"/>
                  </a:cubicBezTo>
                  <a:cubicBezTo>
                    <a:pt x="24772" y="1071"/>
                    <a:pt x="24139" y="1133"/>
                    <a:pt x="23450" y="1280"/>
                  </a:cubicBezTo>
                  <a:cubicBezTo>
                    <a:pt x="18847" y="2280"/>
                    <a:pt x="18613" y="3982"/>
                    <a:pt x="18613" y="3982"/>
                  </a:cubicBezTo>
                  <a:cubicBezTo>
                    <a:pt x="18613" y="3982"/>
                    <a:pt x="17926" y="0"/>
                    <a:pt x="144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93"/>
            <p:cNvSpPr/>
            <p:nvPr/>
          </p:nvSpPr>
          <p:spPr>
            <a:xfrm>
              <a:off x="2866141" y="3852964"/>
              <a:ext cx="1015324" cy="1033643"/>
            </a:xfrm>
            <a:custGeom>
              <a:rect b="b" l="l" r="r" t="t"/>
              <a:pathLst>
                <a:path extrusionOk="0" h="50837" w="49936">
                  <a:moveTo>
                    <a:pt x="40696" y="0"/>
                  </a:moveTo>
                  <a:lnTo>
                    <a:pt x="0" y="8139"/>
                  </a:lnTo>
                  <a:cubicBezTo>
                    <a:pt x="0" y="8139"/>
                    <a:pt x="4203" y="34859"/>
                    <a:pt x="7339" y="50837"/>
                  </a:cubicBezTo>
                  <a:lnTo>
                    <a:pt x="49936" y="50236"/>
                  </a:lnTo>
                  <a:cubicBezTo>
                    <a:pt x="49936" y="50236"/>
                    <a:pt x="42964" y="27587"/>
                    <a:pt x="406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93"/>
            <p:cNvSpPr/>
            <p:nvPr/>
          </p:nvSpPr>
          <p:spPr>
            <a:xfrm>
              <a:off x="2737275" y="4017066"/>
              <a:ext cx="1383606" cy="1121846"/>
            </a:xfrm>
            <a:custGeom>
              <a:rect b="b" l="l" r="r" t="t"/>
              <a:pathLst>
                <a:path extrusionOk="0" h="55175" w="68049">
                  <a:moveTo>
                    <a:pt x="47917" y="1"/>
                  </a:moveTo>
                  <a:cubicBezTo>
                    <a:pt x="47488" y="1"/>
                    <a:pt x="47267" y="102"/>
                    <a:pt x="47267" y="102"/>
                  </a:cubicBezTo>
                  <a:lnTo>
                    <a:pt x="7072" y="7807"/>
                  </a:lnTo>
                  <a:cubicBezTo>
                    <a:pt x="0" y="13611"/>
                    <a:pt x="3169" y="40798"/>
                    <a:pt x="7005" y="55175"/>
                  </a:cubicBezTo>
                  <a:lnTo>
                    <a:pt x="68049" y="55175"/>
                  </a:lnTo>
                  <a:cubicBezTo>
                    <a:pt x="63612" y="38096"/>
                    <a:pt x="61811" y="15680"/>
                    <a:pt x="57375" y="8641"/>
                  </a:cubicBezTo>
                  <a:cubicBezTo>
                    <a:pt x="52497" y="948"/>
                    <a:pt x="49230" y="1"/>
                    <a:pt x="47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5" name="Google Shape;3175;p93"/>
          <p:cNvGrpSpPr/>
          <p:nvPr/>
        </p:nvGrpSpPr>
        <p:grpSpPr>
          <a:xfrm flipH="1">
            <a:off x="3018144" y="2761209"/>
            <a:ext cx="999770" cy="2382296"/>
            <a:chOff x="1448267" y="1359900"/>
            <a:chExt cx="1402596" cy="3779022"/>
          </a:xfrm>
        </p:grpSpPr>
        <p:sp>
          <p:nvSpPr>
            <p:cNvPr id="3176" name="Google Shape;3176;p93"/>
            <p:cNvSpPr/>
            <p:nvPr/>
          </p:nvSpPr>
          <p:spPr>
            <a:xfrm>
              <a:off x="1530328" y="1359900"/>
              <a:ext cx="1320535" cy="3581001"/>
            </a:xfrm>
            <a:custGeom>
              <a:rect b="b" l="l" r="r" t="t"/>
              <a:pathLst>
                <a:path extrusionOk="0" h="176122" w="64947">
                  <a:moveTo>
                    <a:pt x="42346" y="1"/>
                  </a:moveTo>
                  <a:cubicBezTo>
                    <a:pt x="42027" y="1"/>
                    <a:pt x="41700" y="11"/>
                    <a:pt x="41363" y="29"/>
                  </a:cubicBezTo>
                  <a:cubicBezTo>
                    <a:pt x="36360" y="262"/>
                    <a:pt x="36593" y="5733"/>
                    <a:pt x="36593" y="5733"/>
                  </a:cubicBezTo>
                  <a:cubicBezTo>
                    <a:pt x="36593" y="5733"/>
                    <a:pt x="35893" y="3798"/>
                    <a:pt x="30422" y="3798"/>
                  </a:cubicBezTo>
                  <a:cubicBezTo>
                    <a:pt x="24985" y="3798"/>
                    <a:pt x="23217" y="7434"/>
                    <a:pt x="23217" y="7434"/>
                  </a:cubicBezTo>
                  <a:cubicBezTo>
                    <a:pt x="22836" y="7418"/>
                    <a:pt x="22467" y="7410"/>
                    <a:pt x="22110" y="7410"/>
                  </a:cubicBezTo>
                  <a:cubicBezTo>
                    <a:pt x="12031" y="7410"/>
                    <a:pt x="11876" y="13572"/>
                    <a:pt x="11876" y="13572"/>
                  </a:cubicBezTo>
                  <a:cubicBezTo>
                    <a:pt x="11876" y="13572"/>
                    <a:pt x="10322" y="12891"/>
                    <a:pt x="8405" y="12891"/>
                  </a:cubicBezTo>
                  <a:cubicBezTo>
                    <a:pt x="6408" y="12891"/>
                    <a:pt x="4015" y="13629"/>
                    <a:pt x="2569" y="16640"/>
                  </a:cubicBezTo>
                  <a:cubicBezTo>
                    <a:pt x="668" y="20710"/>
                    <a:pt x="1" y="39557"/>
                    <a:pt x="1168" y="43093"/>
                  </a:cubicBezTo>
                  <a:cubicBezTo>
                    <a:pt x="3903" y="51465"/>
                    <a:pt x="7839" y="60939"/>
                    <a:pt x="8807" y="63574"/>
                  </a:cubicBezTo>
                  <a:cubicBezTo>
                    <a:pt x="9741" y="66143"/>
                    <a:pt x="8673" y="90393"/>
                    <a:pt x="8673" y="90393"/>
                  </a:cubicBezTo>
                  <a:cubicBezTo>
                    <a:pt x="9641" y="108740"/>
                    <a:pt x="2969" y="176121"/>
                    <a:pt x="2903" y="176121"/>
                  </a:cubicBezTo>
                  <a:lnTo>
                    <a:pt x="2903" y="176121"/>
                  </a:lnTo>
                  <a:lnTo>
                    <a:pt x="56874" y="174520"/>
                  </a:lnTo>
                  <a:cubicBezTo>
                    <a:pt x="56874" y="174520"/>
                    <a:pt x="47201" y="73448"/>
                    <a:pt x="46600" y="65942"/>
                  </a:cubicBezTo>
                  <a:cubicBezTo>
                    <a:pt x="46400" y="62940"/>
                    <a:pt x="47601" y="58437"/>
                    <a:pt x="49703" y="56836"/>
                  </a:cubicBezTo>
                  <a:cubicBezTo>
                    <a:pt x="51737" y="55335"/>
                    <a:pt x="64947" y="34053"/>
                    <a:pt x="61378" y="29283"/>
                  </a:cubicBezTo>
                  <a:cubicBezTo>
                    <a:pt x="57775" y="24546"/>
                    <a:pt x="57275" y="20043"/>
                    <a:pt x="55607" y="15740"/>
                  </a:cubicBezTo>
                  <a:cubicBezTo>
                    <a:pt x="53939" y="11437"/>
                    <a:pt x="50203" y="11036"/>
                    <a:pt x="50203" y="11036"/>
                  </a:cubicBezTo>
                  <a:cubicBezTo>
                    <a:pt x="49550" y="1919"/>
                    <a:pt x="46777" y="1"/>
                    <a:pt x="423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93"/>
            <p:cNvSpPr/>
            <p:nvPr/>
          </p:nvSpPr>
          <p:spPr>
            <a:xfrm>
              <a:off x="1448267" y="2985385"/>
              <a:ext cx="1311040" cy="2153537"/>
            </a:xfrm>
            <a:custGeom>
              <a:rect b="b" l="l" r="r" t="t"/>
              <a:pathLst>
                <a:path extrusionOk="0" h="105916" w="64480">
                  <a:moveTo>
                    <a:pt x="20997" y="1"/>
                  </a:moveTo>
                  <a:cubicBezTo>
                    <a:pt x="12575" y="1"/>
                    <a:pt x="7672" y="640"/>
                    <a:pt x="7672" y="640"/>
                  </a:cubicBezTo>
                  <a:lnTo>
                    <a:pt x="0" y="105916"/>
                  </a:lnTo>
                  <a:lnTo>
                    <a:pt x="64480" y="105916"/>
                  </a:lnTo>
                  <a:lnTo>
                    <a:pt x="57808" y="3642"/>
                  </a:lnTo>
                  <a:cubicBezTo>
                    <a:pt x="42700" y="713"/>
                    <a:pt x="29888" y="1"/>
                    <a:pt x="209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93"/>
            <p:cNvSpPr/>
            <p:nvPr/>
          </p:nvSpPr>
          <p:spPr>
            <a:xfrm>
              <a:off x="1448267" y="3075701"/>
              <a:ext cx="1311040" cy="2063220"/>
            </a:xfrm>
            <a:custGeom>
              <a:rect b="b" l="l" r="r" t="t"/>
              <a:pathLst>
                <a:path extrusionOk="0" h="101474" w="64480">
                  <a:moveTo>
                    <a:pt x="7406" y="1"/>
                  </a:moveTo>
                  <a:lnTo>
                    <a:pt x="0" y="101474"/>
                  </a:lnTo>
                  <a:lnTo>
                    <a:pt x="64480" y="101474"/>
                  </a:lnTo>
                  <a:lnTo>
                    <a:pt x="58375" y="7239"/>
                  </a:lnTo>
                  <a:cubicBezTo>
                    <a:pt x="45199" y="1535"/>
                    <a:pt x="16112" y="234"/>
                    <a:pt x="74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2" name="Shape 3182"/>
        <p:cNvGrpSpPr/>
        <p:nvPr/>
      </p:nvGrpSpPr>
      <p:grpSpPr>
        <a:xfrm>
          <a:off x="0" y="0"/>
          <a:ext cx="0" cy="0"/>
          <a:chOff x="0" y="0"/>
          <a:chExt cx="0" cy="0"/>
        </a:xfrm>
      </p:grpSpPr>
      <p:sp>
        <p:nvSpPr>
          <p:cNvPr id="3183" name="Google Shape;3183;p94"/>
          <p:cNvSpPr txBox="1"/>
          <p:nvPr>
            <p:ph type="title"/>
          </p:nvPr>
        </p:nvSpPr>
        <p:spPr>
          <a:xfrm>
            <a:off x="416150" y="465050"/>
            <a:ext cx="6367800" cy="228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Por isso…</a:t>
            </a:r>
            <a:endParaRPr/>
          </a:p>
        </p:txBody>
      </p:sp>
      <p:sp>
        <p:nvSpPr>
          <p:cNvPr id="3184" name="Google Shape;3184;p94"/>
          <p:cNvSpPr txBox="1"/>
          <p:nvPr/>
        </p:nvSpPr>
        <p:spPr>
          <a:xfrm>
            <a:off x="2090700" y="2404150"/>
            <a:ext cx="6367800" cy="18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accent3"/>
                </a:solidFill>
                <a:latin typeface="Lemonada"/>
                <a:ea typeface="Lemonada"/>
                <a:cs typeface="Lemonada"/>
                <a:sym typeface="Lemonada"/>
              </a:rPr>
              <a:t>Foi criado o </a:t>
            </a:r>
            <a:r>
              <a:rPr lang="en" sz="1500">
                <a:solidFill>
                  <a:schemeClr val="accent4"/>
                </a:solidFill>
                <a:latin typeface="Lemonada"/>
                <a:ea typeface="Lemonada"/>
                <a:cs typeface="Lemonada"/>
                <a:sym typeface="Lemonada"/>
              </a:rPr>
              <a:t>ATONGS</a:t>
            </a:r>
            <a:r>
              <a:rPr lang="en" sz="1500">
                <a:solidFill>
                  <a:schemeClr val="accent3"/>
                </a:solidFill>
                <a:latin typeface="Lemonada"/>
                <a:ea typeface="Lemonada"/>
                <a:cs typeface="Lemonada"/>
                <a:sym typeface="Lemonada"/>
              </a:rPr>
              <a:t>, um </a:t>
            </a:r>
            <a:r>
              <a:rPr lang="en" sz="1500">
                <a:solidFill>
                  <a:schemeClr val="accent4"/>
                </a:solidFill>
                <a:latin typeface="Lemonada"/>
                <a:ea typeface="Lemonada"/>
                <a:cs typeface="Lemonada"/>
                <a:sym typeface="Lemonada"/>
              </a:rPr>
              <a:t>jogo</a:t>
            </a:r>
            <a:r>
              <a:rPr lang="en" sz="1500">
                <a:solidFill>
                  <a:schemeClr val="accent3"/>
                </a:solidFill>
                <a:latin typeface="Lemonada"/>
                <a:ea typeface="Lemonada"/>
                <a:cs typeface="Lemonada"/>
                <a:sym typeface="Lemonada"/>
              </a:rPr>
              <a:t>, desenvolvido na plataforma </a:t>
            </a:r>
            <a:r>
              <a:rPr lang="en" sz="1500">
                <a:solidFill>
                  <a:schemeClr val="accent4"/>
                </a:solidFill>
                <a:latin typeface="Lemonada"/>
                <a:ea typeface="Lemonada"/>
                <a:cs typeface="Lemonada"/>
                <a:sym typeface="Lemonada"/>
              </a:rPr>
              <a:t>SCRATCH</a:t>
            </a:r>
            <a:r>
              <a:rPr lang="en" sz="1500">
                <a:solidFill>
                  <a:schemeClr val="accent3"/>
                </a:solidFill>
                <a:latin typeface="Lemonada"/>
                <a:ea typeface="Lemonada"/>
                <a:cs typeface="Lemonada"/>
                <a:sym typeface="Lemonada"/>
              </a:rPr>
              <a:t>,</a:t>
            </a:r>
            <a:r>
              <a:rPr lang="en" sz="1500">
                <a:solidFill>
                  <a:schemeClr val="accent4"/>
                </a:solidFill>
                <a:latin typeface="Lemonada"/>
                <a:ea typeface="Lemonada"/>
                <a:cs typeface="Lemonada"/>
                <a:sym typeface="Lemonada"/>
              </a:rPr>
              <a:t> </a:t>
            </a:r>
            <a:r>
              <a:rPr lang="en" sz="1500">
                <a:solidFill>
                  <a:schemeClr val="accent3"/>
                </a:solidFill>
                <a:latin typeface="Lemonada"/>
                <a:ea typeface="Lemonada"/>
                <a:cs typeface="Lemonada"/>
                <a:sym typeface="Lemonada"/>
              </a:rPr>
              <a:t>que ajudaria a população no quesito informação para com as </a:t>
            </a:r>
            <a:r>
              <a:rPr lang="en" sz="1500">
                <a:solidFill>
                  <a:schemeClr val="accent4"/>
                </a:solidFill>
                <a:latin typeface="Lemonada"/>
                <a:ea typeface="Lemonada"/>
                <a:cs typeface="Lemonada"/>
                <a:sym typeface="Lemonada"/>
              </a:rPr>
              <a:t>ONGS</a:t>
            </a:r>
            <a:r>
              <a:rPr lang="en" sz="1500">
                <a:solidFill>
                  <a:schemeClr val="accent3"/>
                </a:solidFill>
                <a:latin typeface="Lemonada"/>
                <a:ea typeface="Lemonada"/>
                <a:cs typeface="Lemonada"/>
                <a:sym typeface="Lemonada"/>
              </a:rPr>
              <a:t> que possuímos, trazendo sua </a:t>
            </a:r>
            <a:r>
              <a:rPr lang="en" sz="1500">
                <a:solidFill>
                  <a:schemeClr val="accent4"/>
                </a:solidFill>
                <a:latin typeface="Lemonada"/>
                <a:ea typeface="Lemonada"/>
                <a:cs typeface="Lemonada"/>
                <a:sym typeface="Lemonada"/>
              </a:rPr>
              <a:t>história</a:t>
            </a:r>
            <a:r>
              <a:rPr lang="en" sz="1500">
                <a:solidFill>
                  <a:schemeClr val="accent3"/>
                </a:solidFill>
                <a:latin typeface="Lemonada"/>
                <a:ea typeface="Lemonada"/>
                <a:cs typeface="Lemonada"/>
                <a:sym typeface="Lemonada"/>
              </a:rPr>
              <a:t>, os </a:t>
            </a:r>
            <a:r>
              <a:rPr lang="en" sz="1500">
                <a:solidFill>
                  <a:schemeClr val="accent4"/>
                </a:solidFill>
                <a:latin typeface="Lemonada"/>
                <a:ea typeface="Lemonada"/>
                <a:cs typeface="Lemonada"/>
                <a:sym typeface="Lemonada"/>
              </a:rPr>
              <a:t>tipos</a:t>
            </a:r>
            <a:r>
              <a:rPr lang="en" sz="1500">
                <a:solidFill>
                  <a:schemeClr val="accent3"/>
                </a:solidFill>
                <a:latin typeface="Lemonada"/>
                <a:ea typeface="Lemonada"/>
                <a:cs typeface="Lemonada"/>
                <a:sym typeface="Lemonada"/>
              </a:rPr>
              <a:t> e o que </a:t>
            </a:r>
            <a:r>
              <a:rPr lang="en" sz="1500">
                <a:solidFill>
                  <a:schemeClr val="accent4"/>
                </a:solidFill>
                <a:latin typeface="Lemonada"/>
                <a:ea typeface="Lemonada"/>
                <a:cs typeface="Lemonada"/>
                <a:sym typeface="Lemonada"/>
              </a:rPr>
              <a:t>realmente são</a:t>
            </a:r>
            <a:r>
              <a:rPr lang="en" sz="1500">
                <a:solidFill>
                  <a:schemeClr val="accent3"/>
                </a:solidFill>
                <a:latin typeface="Lemonada"/>
                <a:ea typeface="Lemonada"/>
                <a:cs typeface="Lemonada"/>
                <a:sym typeface="Lemonada"/>
              </a:rPr>
              <a:t>.</a:t>
            </a:r>
            <a:endParaRPr sz="1500">
              <a:solidFill>
                <a:schemeClr val="accent3"/>
              </a:solidFill>
              <a:latin typeface="Lemonada"/>
              <a:ea typeface="Lemonada"/>
              <a:cs typeface="Lemonada"/>
              <a:sym typeface="Lemonad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8" name="Shape 3188"/>
        <p:cNvGrpSpPr/>
        <p:nvPr/>
      </p:nvGrpSpPr>
      <p:grpSpPr>
        <a:xfrm>
          <a:off x="0" y="0"/>
          <a:ext cx="0" cy="0"/>
          <a:chOff x="0" y="0"/>
          <a:chExt cx="0" cy="0"/>
        </a:xfrm>
      </p:grpSpPr>
      <p:sp>
        <p:nvSpPr>
          <p:cNvPr id="3189" name="Google Shape;3189;p95"/>
          <p:cNvSpPr/>
          <p:nvPr/>
        </p:nvSpPr>
        <p:spPr>
          <a:xfrm>
            <a:off x="3198958" y="865575"/>
            <a:ext cx="2746079" cy="1830017"/>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95"/>
          <p:cNvSpPr txBox="1"/>
          <p:nvPr>
            <p:ph type="ctrTitle"/>
          </p:nvPr>
        </p:nvSpPr>
        <p:spPr>
          <a:xfrm>
            <a:off x="96500" y="2919500"/>
            <a:ext cx="9144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Tema Escolhido</a:t>
            </a:r>
            <a:endParaRPr/>
          </a:p>
        </p:txBody>
      </p:sp>
      <p:sp>
        <p:nvSpPr>
          <p:cNvPr id="3191" name="Google Shape;3191;p95"/>
          <p:cNvSpPr txBox="1"/>
          <p:nvPr>
            <p:ph idx="1" type="subTitle"/>
          </p:nvPr>
        </p:nvSpPr>
        <p:spPr>
          <a:xfrm>
            <a:off x="3053250" y="3497300"/>
            <a:ext cx="3037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Embasamentos teóricos que justificam a formulação do projeto;</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192" name="Google Shape;3192;p95"/>
          <p:cNvSpPr txBox="1"/>
          <p:nvPr>
            <p:ph idx="2" type="title"/>
          </p:nvPr>
        </p:nvSpPr>
        <p:spPr>
          <a:xfrm>
            <a:off x="3695149" y="1377375"/>
            <a:ext cx="1946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6" name="Shape 3196"/>
        <p:cNvGrpSpPr/>
        <p:nvPr/>
      </p:nvGrpSpPr>
      <p:grpSpPr>
        <a:xfrm>
          <a:off x="0" y="0"/>
          <a:ext cx="0" cy="0"/>
          <a:chOff x="0" y="0"/>
          <a:chExt cx="0" cy="0"/>
        </a:xfrm>
      </p:grpSpPr>
      <p:sp>
        <p:nvSpPr>
          <p:cNvPr id="3197" name="Google Shape;3197;p96"/>
          <p:cNvSpPr txBox="1"/>
          <p:nvPr>
            <p:ph type="title"/>
          </p:nvPr>
        </p:nvSpPr>
        <p:spPr>
          <a:xfrm>
            <a:off x="95200" y="142125"/>
            <a:ext cx="7101300" cy="158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solidFill>
                  <a:schemeClr val="lt2"/>
                </a:solidFill>
              </a:rPr>
              <a:t>TEMA</a:t>
            </a:r>
            <a:endParaRPr sz="4000">
              <a:solidFill>
                <a:schemeClr val="lt2"/>
              </a:solidFill>
            </a:endParaRPr>
          </a:p>
        </p:txBody>
      </p:sp>
      <p:sp>
        <p:nvSpPr>
          <p:cNvPr id="3198" name="Google Shape;3198;p96"/>
          <p:cNvSpPr txBox="1"/>
          <p:nvPr>
            <p:ph idx="1" type="body"/>
          </p:nvPr>
        </p:nvSpPr>
        <p:spPr>
          <a:xfrm>
            <a:off x="234775" y="1724625"/>
            <a:ext cx="5556600" cy="1664400"/>
          </a:xfrm>
          <a:prstGeom prst="rect">
            <a:avLst/>
          </a:prstGeom>
        </p:spPr>
        <p:txBody>
          <a:bodyPr anchorCtr="0" anchor="t" bIns="91425" lIns="91425" spcFirstLastPara="1" rIns="91425" wrap="square" tIns="91425">
            <a:noAutofit/>
          </a:bodyPr>
          <a:lstStyle/>
          <a:p>
            <a:pPr indent="360000" lvl="0" marL="0" rtl="0" algn="just">
              <a:lnSpc>
                <a:spcPct val="150000"/>
              </a:lnSpc>
              <a:spcBef>
                <a:spcPts val="0"/>
              </a:spcBef>
              <a:spcAft>
                <a:spcPts val="0"/>
              </a:spcAft>
              <a:buNone/>
            </a:pPr>
            <a:r>
              <a:rPr b="1" lang="en" sz="1400">
                <a:solidFill>
                  <a:srgbClr val="000000"/>
                </a:solidFill>
              </a:rPr>
              <a:t>O tema escolhido é “</a:t>
            </a:r>
            <a:r>
              <a:rPr b="1" lang="en" sz="1400">
                <a:solidFill>
                  <a:srgbClr val="4A86E8"/>
                </a:solidFill>
              </a:rPr>
              <a:t>APLICAÇÃO DE TECNOLOGIA E LÓGICA AO APRENDER E SABER</a:t>
            </a:r>
            <a:r>
              <a:rPr b="1" lang="en" sz="1400">
                <a:solidFill>
                  <a:srgbClr val="000000"/>
                </a:solidFill>
              </a:rPr>
              <a:t>”, como ferramenta tecnológica será usado o aplicativo ATLAS e o objeto de conhecimento são as ONG’s.</a:t>
            </a:r>
            <a:endParaRPr b="1" sz="2000"/>
          </a:p>
        </p:txBody>
      </p:sp>
      <p:sp>
        <p:nvSpPr>
          <p:cNvPr id="3199" name="Google Shape;3199;p96"/>
          <p:cNvSpPr/>
          <p:nvPr/>
        </p:nvSpPr>
        <p:spPr>
          <a:xfrm>
            <a:off x="255859" y="1724625"/>
            <a:ext cx="5535600" cy="13131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rla"/>
              <a:ea typeface="Karla"/>
              <a:cs typeface="Karla"/>
              <a:sym typeface="Karla"/>
            </a:endParaRPr>
          </a:p>
        </p:txBody>
      </p:sp>
      <p:grpSp>
        <p:nvGrpSpPr>
          <p:cNvPr id="3200" name="Google Shape;3200;p96"/>
          <p:cNvGrpSpPr/>
          <p:nvPr/>
        </p:nvGrpSpPr>
        <p:grpSpPr>
          <a:xfrm>
            <a:off x="5541996" y="1844267"/>
            <a:ext cx="2811163" cy="3639561"/>
            <a:chOff x="5983050" y="1456384"/>
            <a:chExt cx="2503930" cy="3064377"/>
          </a:xfrm>
        </p:grpSpPr>
        <p:sp>
          <p:nvSpPr>
            <p:cNvPr id="3201" name="Google Shape;3201;p96"/>
            <p:cNvSpPr/>
            <p:nvPr/>
          </p:nvSpPr>
          <p:spPr>
            <a:xfrm flipH="1">
              <a:off x="6301487" y="1456384"/>
              <a:ext cx="2185493" cy="2562370"/>
            </a:xfrm>
            <a:custGeom>
              <a:rect b="b" l="l" r="r" t="t"/>
              <a:pathLst>
                <a:path extrusionOk="0" h="58743" w="50103">
                  <a:moveTo>
                    <a:pt x="27554" y="4871"/>
                  </a:moveTo>
                  <a:cubicBezTo>
                    <a:pt x="27554" y="4871"/>
                    <a:pt x="23117" y="1869"/>
                    <a:pt x="18681" y="5871"/>
                  </a:cubicBezTo>
                  <a:cubicBezTo>
                    <a:pt x="14277" y="9941"/>
                    <a:pt x="15879" y="14444"/>
                    <a:pt x="10942" y="16746"/>
                  </a:cubicBezTo>
                  <a:cubicBezTo>
                    <a:pt x="6038" y="19048"/>
                    <a:pt x="2702" y="28921"/>
                    <a:pt x="7639" y="33191"/>
                  </a:cubicBezTo>
                  <a:cubicBezTo>
                    <a:pt x="12543" y="37461"/>
                    <a:pt x="1" y="45266"/>
                    <a:pt x="10541" y="52438"/>
                  </a:cubicBezTo>
                  <a:cubicBezTo>
                    <a:pt x="10541" y="52438"/>
                    <a:pt x="32157" y="58743"/>
                    <a:pt x="36527" y="46300"/>
                  </a:cubicBezTo>
                  <a:cubicBezTo>
                    <a:pt x="40896" y="33891"/>
                    <a:pt x="50103" y="23818"/>
                    <a:pt x="47501" y="21316"/>
                  </a:cubicBezTo>
                  <a:cubicBezTo>
                    <a:pt x="44899" y="18847"/>
                    <a:pt x="41897" y="1"/>
                    <a:pt x="27554" y="4871"/>
                  </a:cubicBezTo>
                  <a:close/>
                </a:path>
              </a:pathLst>
            </a:custGeom>
            <a:solidFill>
              <a:srgbClr val="1B11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96"/>
            <p:cNvSpPr/>
            <p:nvPr/>
          </p:nvSpPr>
          <p:spPr>
            <a:xfrm>
              <a:off x="5983050" y="1456384"/>
              <a:ext cx="2185493" cy="2562370"/>
            </a:xfrm>
            <a:custGeom>
              <a:rect b="b" l="l" r="r" t="t"/>
              <a:pathLst>
                <a:path extrusionOk="0" h="58743" w="50103">
                  <a:moveTo>
                    <a:pt x="27554" y="4871"/>
                  </a:moveTo>
                  <a:cubicBezTo>
                    <a:pt x="27554" y="4871"/>
                    <a:pt x="23117" y="1869"/>
                    <a:pt x="18681" y="5871"/>
                  </a:cubicBezTo>
                  <a:cubicBezTo>
                    <a:pt x="14277" y="9941"/>
                    <a:pt x="15879" y="14444"/>
                    <a:pt x="10942" y="16746"/>
                  </a:cubicBezTo>
                  <a:cubicBezTo>
                    <a:pt x="6038" y="19048"/>
                    <a:pt x="2702" y="28921"/>
                    <a:pt x="7639" y="33191"/>
                  </a:cubicBezTo>
                  <a:cubicBezTo>
                    <a:pt x="12543" y="37461"/>
                    <a:pt x="1" y="45266"/>
                    <a:pt x="10541" y="52438"/>
                  </a:cubicBezTo>
                  <a:cubicBezTo>
                    <a:pt x="10541" y="52438"/>
                    <a:pt x="32157" y="58743"/>
                    <a:pt x="36527" y="46300"/>
                  </a:cubicBezTo>
                  <a:cubicBezTo>
                    <a:pt x="40896" y="33891"/>
                    <a:pt x="50103" y="23818"/>
                    <a:pt x="47501" y="21316"/>
                  </a:cubicBezTo>
                  <a:cubicBezTo>
                    <a:pt x="44899" y="18847"/>
                    <a:pt x="41897" y="1"/>
                    <a:pt x="27554" y="4871"/>
                  </a:cubicBezTo>
                  <a:close/>
                </a:path>
              </a:pathLst>
            </a:custGeom>
            <a:solidFill>
              <a:srgbClr val="1B11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96"/>
            <p:cNvSpPr/>
            <p:nvPr/>
          </p:nvSpPr>
          <p:spPr>
            <a:xfrm>
              <a:off x="6212931" y="1776517"/>
              <a:ext cx="1945452" cy="2626360"/>
            </a:xfrm>
            <a:custGeom>
              <a:rect b="b" l="l" r="r" t="t"/>
              <a:pathLst>
                <a:path extrusionOk="0" h="60210" w="44600">
                  <a:moveTo>
                    <a:pt x="21550" y="0"/>
                  </a:moveTo>
                  <a:cubicBezTo>
                    <a:pt x="21550" y="0"/>
                    <a:pt x="15112" y="734"/>
                    <a:pt x="13377" y="6838"/>
                  </a:cubicBezTo>
                  <a:cubicBezTo>
                    <a:pt x="11643" y="12976"/>
                    <a:pt x="6706" y="20448"/>
                    <a:pt x="13377" y="24384"/>
                  </a:cubicBezTo>
                  <a:lnTo>
                    <a:pt x="15946" y="25452"/>
                  </a:lnTo>
                  <a:cubicBezTo>
                    <a:pt x="15946" y="25452"/>
                    <a:pt x="15445" y="31623"/>
                    <a:pt x="12477" y="33457"/>
                  </a:cubicBezTo>
                  <a:cubicBezTo>
                    <a:pt x="9474" y="35259"/>
                    <a:pt x="7706" y="35492"/>
                    <a:pt x="5505" y="36860"/>
                  </a:cubicBezTo>
                  <a:cubicBezTo>
                    <a:pt x="1235" y="39595"/>
                    <a:pt x="401" y="50169"/>
                    <a:pt x="1" y="60210"/>
                  </a:cubicBezTo>
                  <a:lnTo>
                    <a:pt x="39829" y="59843"/>
                  </a:lnTo>
                  <a:cubicBezTo>
                    <a:pt x="39829" y="59843"/>
                    <a:pt x="44599" y="39929"/>
                    <a:pt x="31990" y="33124"/>
                  </a:cubicBezTo>
                  <a:cubicBezTo>
                    <a:pt x="31990" y="33124"/>
                    <a:pt x="26186" y="34491"/>
                    <a:pt x="24185" y="30689"/>
                  </a:cubicBezTo>
                  <a:cubicBezTo>
                    <a:pt x="22083" y="26719"/>
                    <a:pt x="24185" y="23717"/>
                    <a:pt x="24185" y="23717"/>
                  </a:cubicBezTo>
                  <a:cubicBezTo>
                    <a:pt x="24185" y="23717"/>
                    <a:pt x="25319" y="22249"/>
                    <a:pt x="26186" y="21082"/>
                  </a:cubicBezTo>
                  <a:cubicBezTo>
                    <a:pt x="26186" y="21082"/>
                    <a:pt x="28555" y="21849"/>
                    <a:pt x="30189" y="18613"/>
                  </a:cubicBezTo>
                  <a:cubicBezTo>
                    <a:pt x="31824" y="15378"/>
                    <a:pt x="27621" y="15711"/>
                    <a:pt x="27087" y="18613"/>
                  </a:cubicBezTo>
                  <a:cubicBezTo>
                    <a:pt x="27087" y="18613"/>
                    <a:pt x="24985" y="21249"/>
                    <a:pt x="25819" y="17980"/>
                  </a:cubicBezTo>
                  <a:cubicBezTo>
                    <a:pt x="25819" y="17980"/>
                    <a:pt x="26453" y="16479"/>
                    <a:pt x="27254" y="15878"/>
                  </a:cubicBezTo>
                  <a:cubicBezTo>
                    <a:pt x="27254" y="15878"/>
                    <a:pt x="29756" y="12242"/>
                    <a:pt x="26987" y="8773"/>
                  </a:cubicBezTo>
                  <a:cubicBezTo>
                    <a:pt x="24252" y="5337"/>
                    <a:pt x="21683" y="3403"/>
                    <a:pt x="215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96"/>
            <p:cNvSpPr/>
            <p:nvPr/>
          </p:nvSpPr>
          <p:spPr>
            <a:xfrm>
              <a:off x="6525778" y="3166099"/>
              <a:ext cx="1295034" cy="1354663"/>
            </a:xfrm>
            <a:custGeom>
              <a:rect b="b" l="l" r="r" t="t"/>
              <a:pathLst>
                <a:path extrusionOk="0" h="31056" w="29689">
                  <a:moveTo>
                    <a:pt x="668" y="3336"/>
                  </a:moveTo>
                  <a:cubicBezTo>
                    <a:pt x="1001" y="4203"/>
                    <a:pt x="1102" y="5104"/>
                    <a:pt x="1302" y="6005"/>
                  </a:cubicBezTo>
                  <a:cubicBezTo>
                    <a:pt x="2202" y="10708"/>
                    <a:pt x="2736" y="16345"/>
                    <a:pt x="668" y="20582"/>
                  </a:cubicBezTo>
                  <a:cubicBezTo>
                    <a:pt x="1" y="21849"/>
                    <a:pt x="1102" y="31056"/>
                    <a:pt x="3203" y="30789"/>
                  </a:cubicBezTo>
                  <a:cubicBezTo>
                    <a:pt x="5538" y="30489"/>
                    <a:pt x="10842" y="29555"/>
                    <a:pt x="13177" y="29421"/>
                  </a:cubicBezTo>
                  <a:cubicBezTo>
                    <a:pt x="15845" y="29221"/>
                    <a:pt x="18547" y="29221"/>
                    <a:pt x="21183" y="28988"/>
                  </a:cubicBezTo>
                  <a:cubicBezTo>
                    <a:pt x="22417" y="28921"/>
                    <a:pt x="23651" y="28687"/>
                    <a:pt x="24852" y="28687"/>
                  </a:cubicBezTo>
                  <a:cubicBezTo>
                    <a:pt x="25719" y="28687"/>
                    <a:pt x="26553" y="28854"/>
                    <a:pt x="27420" y="28854"/>
                  </a:cubicBezTo>
                  <a:cubicBezTo>
                    <a:pt x="28021" y="28854"/>
                    <a:pt x="29055" y="28587"/>
                    <a:pt x="29388" y="28054"/>
                  </a:cubicBezTo>
                  <a:cubicBezTo>
                    <a:pt x="29689" y="27553"/>
                    <a:pt x="29455" y="26853"/>
                    <a:pt x="29388" y="26319"/>
                  </a:cubicBezTo>
                  <a:cubicBezTo>
                    <a:pt x="29188" y="25218"/>
                    <a:pt x="29021" y="24184"/>
                    <a:pt x="28888" y="23083"/>
                  </a:cubicBezTo>
                  <a:cubicBezTo>
                    <a:pt x="28554" y="20849"/>
                    <a:pt x="28288" y="18680"/>
                    <a:pt x="27821" y="16445"/>
                  </a:cubicBezTo>
                  <a:cubicBezTo>
                    <a:pt x="27687" y="15745"/>
                    <a:pt x="27721" y="14844"/>
                    <a:pt x="27320" y="14244"/>
                  </a:cubicBezTo>
                  <a:cubicBezTo>
                    <a:pt x="26920" y="13710"/>
                    <a:pt x="26219" y="13510"/>
                    <a:pt x="25686" y="13143"/>
                  </a:cubicBezTo>
                  <a:cubicBezTo>
                    <a:pt x="24952" y="12709"/>
                    <a:pt x="24418" y="11976"/>
                    <a:pt x="23918" y="11308"/>
                  </a:cubicBezTo>
                  <a:cubicBezTo>
                    <a:pt x="22483" y="9307"/>
                    <a:pt x="21416" y="7105"/>
                    <a:pt x="20916" y="4737"/>
                  </a:cubicBezTo>
                  <a:cubicBezTo>
                    <a:pt x="20716" y="3870"/>
                    <a:pt x="20682" y="2969"/>
                    <a:pt x="20682" y="2102"/>
                  </a:cubicBezTo>
                  <a:cubicBezTo>
                    <a:pt x="20682" y="868"/>
                    <a:pt x="20716" y="234"/>
                    <a:pt x="19415" y="67"/>
                  </a:cubicBezTo>
                  <a:cubicBezTo>
                    <a:pt x="19181" y="0"/>
                    <a:pt x="18914" y="0"/>
                    <a:pt x="18681" y="67"/>
                  </a:cubicBezTo>
                  <a:cubicBezTo>
                    <a:pt x="18314" y="100"/>
                    <a:pt x="15412" y="2836"/>
                    <a:pt x="10742" y="2869"/>
                  </a:cubicBezTo>
                  <a:cubicBezTo>
                    <a:pt x="6072" y="2969"/>
                    <a:pt x="2803" y="1234"/>
                    <a:pt x="1335" y="18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8" name="Shape 3208"/>
        <p:cNvGrpSpPr/>
        <p:nvPr/>
      </p:nvGrpSpPr>
      <p:grpSpPr>
        <a:xfrm>
          <a:off x="0" y="0"/>
          <a:ext cx="0" cy="0"/>
          <a:chOff x="0" y="0"/>
          <a:chExt cx="0" cy="0"/>
        </a:xfrm>
      </p:grpSpPr>
      <p:sp>
        <p:nvSpPr>
          <p:cNvPr id="3209" name="Google Shape;3209;p97"/>
          <p:cNvSpPr txBox="1"/>
          <p:nvPr>
            <p:ph type="title"/>
          </p:nvPr>
        </p:nvSpPr>
        <p:spPr>
          <a:xfrm>
            <a:off x="0" y="0"/>
            <a:ext cx="4425900" cy="158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solidFill>
                  <a:schemeClr val="accent3"/>
                </a:solidFill>
              </a:rPr>
              <a:t>EMBASAMENTO TEÓRICO</a:t>
            </a:r>
            <a:endParaRPr sz="4000">
              <a:solidFill>
                <a:schemeClr val="accent3"/>
              </a:solidFill>
            </a:endParaRPr>
          </a:p>
        </p:txBody>
      </p:sp>
      <p:sp>
        <p:nvSpPr>
          <p:cNvPr id="3210" name="Google Shape;3210;p97"/>
          <p:cNvSpPr txBox="1"/>
          <p:nvPr>
            <p:ph idx="1" type="body"/>
          </p:nvPr>
        </p:nvSpPr>
        <p:spPr>
          <a:xfrm>
            <a:off x="2889100" y="1853700"/>
            <a:ext cx="4776300" cy="2011800"/>
          </a:xfrm>
          <a:prstGeom prst="rect">
            <a:avLst/>
          </a:prstGeom>
        </p:spPr>
        <p:txBody>
          <a:bodyPr anchorCtr="0" anchor="t" bIns="91425" lIns="91425" spcFirstLastPara="1" rIns="91425" wrap="square" tIns="91425">
            <a:noAutofit/>
          </a:bodyPr>
          <a:lstStyle/>
          <a:p>
            <a:pPr indent="360000" lvl="0" marL="0" rtl="0" algn="just">
              <a:lnSpc>
                <a:spcPct val="150000"/>
              </a:lnSpc>
              <a:spcBef>
                <a:spcPts val="0"/>
              </a:spcBef>
              <a:spcAft>
                <a:spcPts val="0"/>
              </a:spcAft>
              <a:buNone/>
            </a:pPr>
            <a:r>
              <a:rPr b="1" lang="en" sz="1200">
                <a:solidFill>
                  <a:srgbClr val="000000"/>
                </a:solidFill>
              </a:rPr>
              <a:t>O aplicativo seguirá a lógica de aprendizado por gamificação, aplicado por professores e defendido por estudiosos como Maurício F. Paz em “História e Gamificação”.</a:t>
            </a:r>
            <a:endParaRPr b="1" sz="1200">
              <a:solidFill>
                <a:srgbClr val="000000"/>
              </a:solidFill>
            </a:endParaRPr>
          </a:p>
          <a:p>
            <a:pPr indent="360000" lvl="0" marL="0" rtl="0" algn="just">
              <a:lnSpc>
                <a:spcPct val="150000"/>
              </a:lnSpc>
              <a:spcBef>
                <a:spcPts val="0"/>
              </a:spcBef>
              <a:spcAft>
                <a:spcPts val="0"/>
              </a:spcAft>
              <a:buNone/>
            </a:pPr>
            <a:r>
              <a:t/>
            </a:r>
            <a:endParaRPr b="1" sz="400">
              <a:solidFill>
                <a:srgbClr val="000000"/>
              </a:solidFill>
            </a:endParaRPr>
          </a:p>
          <a:p>
            <a:pPr indent="360000" lvl="0" marL="0" rtl="0" algn="just">
              <a:lnSpc>
                <a:spcPct val="150000"/>
              </a:lnSpc>
              <a:spcBef>
                <a:spcPts val="0"/>
              </a:spcBef>
              <a:spcAft>
                <a:spcPts val="0"/>
              </a:spcAft>
              <a:buNone/>
            </a:pPr>
            <a:r>
              <a:rPr b="1" lang="en" sz="1200">
                <a:solidFill>
                  <a:srgbClr val="000000"/>
                </a:solidFill>
              </a:rPr>
              <a:t>O objeto de estudo são as ONG’s, escolhidas por terem problemas que ocorrem justamente pela desinformação, como: falta de transparência, legitimidade, expansão e arrecadamento correto. Assim como é aprofundado na tese “As Dificuldades de Implantação de Práticas de Governança Corporativa em ONGs”.</a:t>
            </a:r>
            <a:endParaRPr b="1" sz="1200">
              <a:solidFill>
                <a:srgbClr val="000000"/>
              </a:solidFill>
            </a:endParaRPr>
          </a:p>
        </p:txBody>
      </p:sp>
      <p:sp>
        <p:nvSpPr>
          <p:cNvPr id="3211" name="Google Shape;3211;p97"/>
          <p:cNvSpPr/>
          <p:nvPr/>
        </p:nvSpPr>
        <p:spPr>
          <a:xfrm>
            <a:off x="2930600" y="1901700"/>
            <a:ext cx="4734900" cy="2541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rla"/>
              <a:ea typeface="Karla"/>
              <a:cs typeface="Karla"/>
              <a:sym typeface="Karla"/>
            </a:endParaRPr>
          </a:p>
        </p:txBody>
      </p:sp>
      <p:sp>
        <p:nvSpPr>
          <p:cNvPr id="3212" name="Google Shape;3212;p97"/>
          <p:cNvSpPr/>
          <p:nvPr/>
        </p:nvSpPr>
        <p:spPr>
          <a:xfrm flipH="1">
            <a:off x="242476" y="2054403"/>
            <a:ext cx="2877499" cy="2188522"/>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3" name="Google Shape;3213;p97"/>
          <p:cNvGrpSpPr/>
          <p:nvPr/>
        </p:nvGrpSpPr>
        <p:grpSpPr>
          <a:xfrm>
            <a:off x="846569" y="1784751"/>
            <a:ext cx="1144232" cy="2641139"/>
            <a:chOff x="1603675" y="1202375"/>
            <a:chExt cx="1562945" cy="3133395"/>
          </a:xfrm>
        </p:grpSpPr>
        <p:sp>
          <p:nvSpPr>
            <p:cNvPr id="3214" name="Google Shape;3214;p97"/>
            <p:cNvSpPr/>
            <p:nvPr/>
          </p:nvSpPr>
          <p:spPr>
            <a:xfrm>
              <a:off x="1787047" y="1202375"/>
              <a:ext cx="1087264" cy="1214535"/>
            </a:xfrm>
            <a:custGeom>
              <a:rect b="b" l="l" r="r" t="t"/>
              <a:pathLst>
                <a:path extrusionOk="0" h="37561" w="33625">
                  <a:moveTo>
                    <a:pt x="5938" y="34258"/>
                  </a:moveTo>
                  <a:cubicBezTo>
                    <a:pt x="3303" y="33191"/>
                    <a:pt x="0" y="22750"/>
                    <a:pt x="667" y="19781"/>
                  </a:cubicBezTo>
                  <a:cubicBezTo>
                    <a:pt x="801" y="19248"/>
                    <a:pt x="934" y="18781"/>
                    <a:pt x="1301" y="18314"/>
                  </a:cubicBezTo>
                  <a:cubicBezTo>
                    <a:pt x="1435" y="18180"/>
                    <a:pt x="1902" y="17913"/>
                    <a:pt x="1935" y="17680"/>
                  </a:cubicBezTo>
                  <a:cubicBezTo>
                    <a:pt x="2168" y="16846"/>
                    <a:pt x="2135" y="15979"/>
                    <a:pt x="2369" y="15078"/>
                  </a:cubicBezTo>
                  <a:cubicBezTo>
                    <a:pt x="3002" y="13010"/>
                    <a:pt x="4570" y="11309"/>
                    <a:pt x="6438" y="10208"/>
                  </a:cubicBezTo>
                  <a:cubicBezTo>
                    <a:pt x="9340" y="8373"/>
                    <a:pt x="12976" y="8306"/>
                    <a:pt x="15878" y="6372"/>
                  </a:cubicBezTo>
                  <a:cubicBezTo>
                    <a:pt x="16545" y="5938"/>
                    <a:pt x="17179" y="5471"/>
                    <a:pt x="17813" y="5004"/>
                  </a:cubicBezTo>
                  <a:cubicBezTo>
                    <a:pt x="20248" y="3236"/>
                    <a:pt x="23917" y="0"/>
                    <a:pt x="26919" y="2536"/>
                  </a:cubicBezTo>
                  <a:cubicBezTo>
                    <a:pt x="27620" y="3136"/>
                    <a:pt x="28220" y="4270"/>
                    <a:pt x="28354" y="5204"/>
                  </a:cubicBezTo>
                  <a:cubicBezTo>
                    <a:pt x="28354" y="5538"/>
                    <a:pt x="28387" y="5905"/>
                    <a:pt x="28287" y="6238"/>
                  </a:cubicBezTo>
                  <a:cubicBezTo>
                    <a:pt x="28254" y="6372"/>
                    <a:pt x="27954" y="6605"/>
                    <a:pt x="28087" y="6672"/>
                  </a:cubicBezTo>
                  <a:cubicBezTo>
                    <a:pt x="28754" y="6839"/>
                    <a:pt x="29321" y="6472"/>
                    <a:pt x="30022" y="6905"/>
                  </a:cubicBezTo>
                  <a:cubicBezTo>
                    <a:pt x="33624" y="9074"/>
                    <a:pt x="29488" y="13177"/>
                    <a:pt x="27453" y="14778"/>
                  </a:cubicBezTo>
                  <a:cubicBezTo>
                    <a:pt x="26986" y="15178"/>
                    <a:pt x="26519" y="15478"/>
                    <a:pt x="25919" y="15778"/>
                  </a:cubicBezTo>
                  <a:cubicBezTo>
                    <a:pt x="25118" y="16212"/>
                    <a:pt x="24218" y="16546"/>
                    <a:pt x="23350" y="16879"/>
                  </a:cubicBezTo>
                  <a:cubicBezTo>
                    <a:pt x="22249" y="17313"/>
                    <a:pt x="21082" y="17713"/>
                    <a:pt x="20015" y="18180"/>
                  </a:cubicBezTo>
                  <a:cubicBezTo>
                    <a:pt x="18780" y="18714"/>
                    <a:pt x="19381" y="24618"/>
                    <a:pt x="18347" y="25485"/>
                  </a:cubicBezTo>
                  <a:cubicBezTo>
                    <a:pt x="17479" y="26253"/>
                    <a:pt x="16712" y="27253"/>
                    <a:pt x="16045" y="28187"/>
                  </a:cubicBezTo>
                  <a:cubicBezTo>
                    <a:pt x="15678" y="28721"/>
                    <a:pt x="15345" y="29321"/>
                    <a:pt x="15078" y="29922"/>
                  </a:cubicBezTo>
                  <a:cubicBezTo>
                    <a:pt x="14544" y="31089"/>
                    <a:pt x="13176" y="34392"/>
                    <a:pt x="12509" y="35526"/>
                  </a:cubicBezTo>
                  <a:cubicBezTo>
                    <a:pt x="12209" y="35993"/>
                    <a:pt x="11909" y="36727"/>
                    <a:pt x="11442" y="37027"/>
                  </a:cubicBezTo>
                  <a:cubicBezTo>
                    <a:pt x="10875" y="37427"/>
                    <a:pt x="10174" y="37461"/>
                    <a:pt x="9540" y="37527"/>
                  </a:cubicBezTo>
                  <a:cubicBezTo>
                    <a:pt x="8773" y="37561"/>
                    <a:pt x="8206" y="37461"/>
                    <a:pt x="7639" y="3689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97"/>
            <p:cNvSpPr/>
            <p:nvPr/>
          </p:nvSpPr>
          <p:spPr>
            <a:xfrm>
              <a:off x="1616609" y="1580954"/>
              <a:ext cx="1416241" cy="2433370"/>
            </a:xfrm>
            <a:custGeom>
              <a:rect b="b" l="l" r="r" t="t"/>
              <a:pathLst>
                <a:path extrusionOk="0" h="75255" w="43799">
                  <a:moveTo>
                    <a:pt x="27654" y="1835"/>
                  </a:moveTo>
                  <a:cubicBezTo>
                    <a:pt x="27654" y="1835"/>
                    <a:pt x="29422" y="2636"/>
                    <a:pt x="30956" y="8207"/>
                  </a:cubicBezTo>
                  <a:cubicBezTo>
                    <a:pt x="32524" y="13811"/>
                    <a:pt x="35826" y="18247"/>
                    <a:pt x="33225" y="21716"/>
                  </a:cubicBezTo>
                  <a:cubicBezTo>
                    <a:pt x="30656" y="25186"/>
                    <a:pt x="28188" y="25853"/>
                    <a:pt x="28188" y="25853"/>
                  </a:cubicBezTo>
                  <a:cubicBezTo>
                    <a:pt x="28188" y="25853"/>
                    <a:pt x="26987" y="30689"/>
                    <a:pt x="28354" y="33958"/>
                  </a:cubicBezTo>
                  <a:cubicBezTo>
                    <a:pt x="28354" y="33958"/>
                    <a:pt x="34592" y="36160"/>
                    <a:pt x="36594" y="38562"/>
                  </a:cubicBezTo>
                  <a:cubicBezTo>
                    <a:pt x="38929" y="41364"/>
                    <a:pt x="41530" y="46201"/>
                    <a:pt x="42198" y="50804"/>
                  </a:cubicBezTo>
                  <a:lnTo>
                    <a:pt x="43799" y="75155"/>
                  </a:lnTo>
                  <a:lnTo>
                    <a:pt x="3470" y="75255"/>
                  </a:lnTo>
                  <a:cubicBezTo>
                    <a:pt x="3470" y="75255"/>
                    <a:pt x="1" y="60511"/>
                    <a:pt x="4070" y="48602"/>
                  </a:cubicBezTo>
                  <a:cubicBezTo>
                    <a:pt x="5838" y="43399"/>
                    <a:pt x="10842" y="36060"/>
                    <a:pt x="13544" y="33425"/>
                  </a:cubicBezTo>
                  <a:cubicBezTo>
                    <a:pt x="16212" y="30823"/>
                    <a:pt x="16579" y="28555"/>
                    <a:pt x="16446" y="24585"/>
                  </a:cubicBezTo>
                  <a:cubicBezTo>
                    <a:pt x="16446" y="24585"/>
                    <a:pt x="13077" y="24185"/>
                    <a:pt x="12310" y="21450"/>
                  </a:cubicBezTo>
                  <a:cubicBezTo>
                    <a:pt x="11542" y="18681"/>
                    <a:pt x="14878" y="18381"/>
                    <a:pt x="16446" y="20115"/>
                  </a:cubicBezTo>
                  <a:lnTo>
                    <a:pt x="18681" y="22250"/>
                  </a:lnTo>
                  <a:cubicBezTo>
                    <a:pt x="18681" y="22250"/>
                    <a:pt x="19815" y="18948"/>
                    <a:pt x="17547" y="17113"/>
                  </a:cubicBezTo>
                  <a:cubicBezTo>
                    <a:pt x="17547" y="17113"/>
                    <a:pt x="14244" y="13444"/>
                    <a:pt x="14578" y="9941"/>
                  </a:cubicBezTo>
                  <a:cubicBezTo>
                    <a:pt x="14878" y="6505"/>
                    <a:pt x="20616" y="1"/>
                    <a:pt x="27654" y="183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97"/>
            <p:cNvSpPr/>
            <p:nvPr/>
          </p:nvSpPr>
          <p:spPr>
            <a:xfrm>
              <a:off x="1603675" y="2637989"/>
              <a:ext cx="1562945" cy="1697782"/>
            </a:xfrm>
            <a:custGeom>
              <a:rect b="b" l="l" r="r" t="t"/>
              <a:pathLst>
                <a:path extrusionOk="0" h="52506" w="48336">
                  <a:moveTo>
                    <a:pt x="12009" y="1035"/>
                  </a:moveTo>
                  <a:cubicBezTo>
                    <a:pt x="13410" y="1502"/>
                    <a:pt x="14744" y="2403"/>
                    <a:pt x="16245" y="2736"/>
                  </a:cubicBezTo>
                  <a:cubicBezTo>
                    <a:pt x="19414" y="3303"/>
                    <a:pt x="23217" y="2636"/>
                    <a:pt x="26386" y="2036"/>
                  </a:cubicBezTo>
                  <a:cubicBezTo>
                    <a:pt x="27520" y="1802"/>
                    <a:pt x="28654" y="1602"/>
                    <a:pt x="29655" y="1035"/>
                  </a:cubicBezTo>
                  <a:cubicBezTo>
                    <a:pt x="30089" y="801"/>
                    <a:pt x="30589" y="1"/>
                    <a:pt x="31023" y="1"/>
                  </a:cubicBezTo>
                  <a:cubicBezTo>
                    <a:pt x="32123" y="34"/>
                    <a:pt x="33158" y="902"/>
                    <a:pt x="34092" y="1402"/>
                  </a:cubicBezTo>
                  <a:cubicBezTo>
                    <a:pt x="35893" y="2403"/>
                    <a:pt x="37961" y="3036"/>
                    <a:pt x="39629" y="4271"/>
                  </a:cubicBezTo>
                  <a:cubicBezTo>
                    <a:pt x="42831" y="6606"/>
                    <a:pt x="44265" y="11009"/>
                    <a:pt x="45466" y="14611"/>
                  </a:cubicBezTo>
                  <a:cubicBezTo>
                    <a:pt x="47001" y="19515"/>
                    <a:pt x="48235" y="36627"/>
                    <a:pt x="48268" y="42131"/>
                  </a:cubicBezTo>
                  <a:cubicBezTo>
                    <a:pt x="48335" y="46234"/>
                    <a:pt x="42831" y="52505"/>
                    <a:pt x="38495" y="49837"/>
                  </a:cubicBezTo>
                  <a:cubicBezTo>
                    <a:pt x="33224" y="46501"/>
                    <a:pt x="25852" y="45133"/>
                    <a:pt x="19648" y="46201"/>
                  </a:cubicBezTo>
                  <a:cubicBezTo>
                    <a:pt x="15778" y="46834"/>
                    <a:pt x="367" y="49703"/>
                    <a:pt x="267" y="47502"/>
                  </a:cubicBezTo>
                  <a:cubicBezTo>
                    <a:pt x="1" y="42198"/>
                    <a:pt x="1435" y="20249"/>
                    <a:pt x="2569" y="1501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97"/>
            <p:cNvSpPr/>
            <p:nvPr/>
          </p:nvSpPr>
          <p:spPr>
            <a:xfrm>
              <a:off x="2351166" y="2008101"/>
              <a:ext cx="399111" cy="226539"/>
            </a:xfrm>
            <a:custGeom>
              <a:rect b="b" l="l" r="r" t="t"/>
              <a:pathLst>
                <a:path extrusionOk="0" h="7006" w="12343">
                  <a:moveTo>
                    <a:pt x="4870" y="2869"/>
                  </a:moveTo>
                  <a:cubicBezTo>
                    <a:pt x="3503" y="3002"/>
                    <a:pt x="2769" y="4270"/>
                    <a:pt x="467" y="4837"/>
                  </a:cubicBezTo>
                  <a:cubicBezTo>
                    <a:pt x="0" y="4904"/>
                    <a:pt x="33" y="6338"/>
                    <a:pt x="801" y="6405"/>
                  </a:cubicBezTo>
                  <a:cubicBezTo>
                    <a:pt x="1534" y="6472"/>
                    <a:pt x="3736" y="7005"/>
                    <a:pt x="4303" y="6772"/>
                  </a:cubicBezTo>
                  <a:cubicBezTo>
                    <a:pt x="4603" y="6672"/>
                    <a:pt x="4904" y="6738"/>
                    <a:pt x="5237" y="6638"/>
                  </a:cubicBezTo>
                  <a:cubicBezTo>
                    <a:pt x="5371" y="6605"/>
                    <a:pt x="5537" y="6338"/>
                    <a:pt x="5737" y="6271"/>
                  </a:cubicBezTo>
                  <a:cubicBezTo>
                    <a:pt x="6138" y="6171"/>
                    <a:pt x="6505" y="6338"/>
                    <a:pt x="6905" y="6105"/>
                  </a:cubicBezTo>
                  <a:cubicBezTo>
                    <a:pt x="7172" y="5971"/>
                    <a:pt x="7472" y="5771"/>
                    <a:pt x="7639" y="5538"/>
                  </a:cubicBezTo>
                  <a:cubicBezTo>
                    <a:pt x="7739" y="5471"/>
                    <a:pt x="7772" y="5137"/>
                    <a:pt x="7906" y="5037"/>
                  </a:cubicBezTo>
                  <a:cubicBezTo>
                    <a:pt x="8106" y="4904"/>
                    <a:pt x="8506" y="4971"/>
                    <a:pt x="8740" y="4870"/>
                  </a:cubicBezTo>
                  <a:cubicBezTo>
                    <a:pt x="9006" y="4737"/>
                    <a:pt x="9040" y="4403"/>
                    <a:pt x="9273" y="4237"/>
                  </a:cubicBezTo>
                  <a:cubicBezTo>
                    <a:pt x="9407" y="4103"/>
                    <a:pt x="9840" y="4103"/>
                    <a:pt x="10007" y="4036"/>
                  </a:cubicBezTo>
                  <a:cubicBezTo>
                    <a:pt x="10508" y="3903"/>
                    <a:pt x="11909" y="1768"/>
                    <a:pt x="12109" y="1268"/>
                  </a:cubicBezTo>
                  <a:cubicBezTo>
                    <a:pt x="12342" y="634"/>
                    <a:pt x="11475" y="0"/>
                    <a:pt x="10641" y="367"/>
                  </a:cubicBezTo>
                  <a:cubicBezTo>
                    <a:pt x="9907" y="667"/>
                    <a:pt x="8373" y="901"/>
                    <a:pt x="7605" y="1101"/>
                  </a:cubicBezTo>
                  <a:cubicBezTo>
                    <a:pt x="7138" y="1168"/>
                    <a:pt x="6738" y="1468"/>
                    <a:pt x="6338" y="166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1" name="Shape 3221"/>
        <p:cNvGrpSpPr/>
        <p:nvPr/>
      </p:nvGrpSpPr>
      <p:grpSpPr>
        <a:xfrm>
          <a:off x="0" y="0"/>
          <a:ext cx="0" cy="0"/>
          <a:chOff x="0" y="0"/>
          <a:chExt cx="0" cy="0"/>
        </a:xfrm>
      </p:grpSpPr>
      <p:sp>
        <p:nvSpPr>
          <p:cNvPr id="3222" name="Google Shape;3222;p98"/>
          <p:cNvSpPr/>
          <p:nvPr/>
        </p:nvSpPr>
        <p:spPr>
          <a:xfrm>
            <a:off x="3198958" y="865575"/>
            <a:ext cx="2746079" cy="1830017"/>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98"/>
          <p:cNvSpPr txBox="1"/>
          <p:nvPr>
            <p:ph type="ctrTitle"/>
          </p:nvPr>
        </p:nvSpPr>
        <p:spPr>
          <a:xfrm>
            <a:off x="96500" y="2919500"/>
            <a:ext cx="9144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Problemática</a:t>
            </a:r>
            <a:endParaRPr/>
          </a:p>
        </p:txBody>
      </p:sp>
      <p:sp>
        <p:nvSpPr>
          <p:cNvPr id="3224" name="Google Shape;3224;p98"/>
          <p:cNvSpPr txBox="1"/>
          <p:nvPr>
            <p:ph idx="1" type="subTitle"/>
          </p:nvPr>
        </p:nvSpPr>
        <p:spPr>
          <a:xfrm>
            <a:off x="3053250" y="3497300"/>
            <a:ext cx="3037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Problema que se pretende resolver com o projeto;</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225" name="Google Shape;3225;p98"/>
          <p:cNvSpPr txBox="1"/>
          <p:nvPr>
            <p:ph idx="2" type="title"/>
          </p:nvPr>
        </p:nvSpPr>
        <p:spPr>
          <a:xfrm>
            <a:off x="3695149" y="1377375"/>
            <a:ext cx="1946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9" name="Shape 3229"/>
        <p:cNvGrpSpPr/>
        <p:nvPr/>
      </p:nvGrpSpPr>
      <p:grpSpPr>
        <a:xfrm>
          <a:off x="0" y="0"/>
          <a:ext cx="0" cy="0"/>
          <a:chOff x="0" y="0"/>
          <a:chExt cx="0" cy="0"/>
        </a:xfrm>
      </p:grpSpPr>
      <p:sp>
        <p:nvSpPr>
          <p:cNvPr id="3230" name="Google Shape;3230;p99"/>
          <p:cNvSpPr txBox="1"/>
          <p:nvPr>
            <p:ph type="title"/>
          </p:nvPr>
        </p:nvSpPr>
        <p:spPr>
          <a:xfrm>
            <a:off x="0" y="-388750"/>
            <a:ext cx="7101300" cy="158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t>PROBLEMA</a:t>
            </a:r>
            <a:endParaRPr sz="4000"/>
          </a:p>
        </p:txBody>
      </p:sp>
      <p:grpSp>
        <p:nvGrpSpPr>
          <p:cNvPr id="3231" name="Google Shape;3231;p99"/>
          <p:cNvGrpSpPr/>
          <p:nvPr/>
        </p:nvGrpSpPr>
        <p:grpSpPr>
          <a:xfrm flipH="1">
            <a:off x="845928" y="1780514"/>
            <a:ext cx="2151459" cy="5103465"/>
            <a:chOff x="5633242" y="1259991"/>
            <a:chExt cx="2319883" cy="6900304"/>
          </a:xfrm>
        </p:grpSpPr>
        <p:sp>
          <p:nvSpPr>
            <p:cNvPr id="3232" name="Google Shape;3232;p99"/>
            <p:cNvSpPr/>
            <p:nvPr/>
          </p:nvSpPr>
          <p:spPr>
            <a:xfrm>
              <a:off x="6837086" y="1450009"/>
              <a:ext cx="457767" cy="697571"/>
            </a:xfrm>
            <a:custGeom>
              <a:rect b="b" l="l" r="r" t="t"/>
              <a:pathLst>
                <a:path extrusionOk="0" h="6920" w="4541">
                  <a:moveTo>
                    <a:pt x="2905" y="0"/>
                  </a:moveTo>
                  <a:lnTo>
                    <a:pt x="1240" y="1099"/>
                  </a:lnTo>
                  <a:cubicBezTo>
                    <a:pt x="1356" y="1938"/>
                    <a:pt x="943" y="2746"/>
                    <a:pt x="607" y="3519"/>
                  </a:cubicBezTo>
                  <a:cubicBezTo>
                    <a:pt x="270" y="4295"/>
                    <a:pt x="0" y="5206"/>
                    <a:pt x="375" y="5964"/>
                  </a:cubicBezTo>
                  <a:cubicBezTo>
                    <a:pt x="673" y="6563"/>
                    <a:pt x="1350" y="6920"/>
                    <a:pt x="2021" y="6920"/>
                  </a:cubicBezTo>
                  <a:cubicBezTo>
                    <a:pt x="2095" y="6920"/>
                    <a:pt x="2169" y="6916"/>
                    <a:pt x="2242" y="6907"/>
                  </a:cubicBezTo>
                  <a:cubicBezTo>
                    <a:pt x="2981" y="6818"/>
                    <a:pt x="3638" y="6327"/>
                    <a:pt x="4021" y="5691"/>
                  </a:cubicBezTo>
                  <a:cubicBezTo>
                    <a:pt x="4406" y="5053"/>
                    <a:pt x="4541" y="4290"/>
                    <a:pt x="4509" y="3546"/>
                  </a:cubicBezTo>
                  <a:cubicBezTo>
                    <a:pt x="4444" y="2202"/>
                    <a:pt x="3870" y="935"/>
                    <a:pt x="2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99"/>
            <p:cNvSpPr/>
            <p:nvPr/>
          </p:nvSpPr>
          <p:spPr>
            <a:xfrm>
              <a:off x="6568635" y="3755923"/>
              <a:ext cx="1384490" cy="2773952"/>
            </a:xfrm>
            <a:custGeom>
              <a:rect b="b" l="l" r="r" t="t"/>
              <a:pathLst>
                <a:path extrusionOk="0" h="27518" w="13734">
                  <a:moveTo>
                    <a:pt x="3156" y="1"/>
                  </a:moveTo>
                  <a:lnTo>
                    <a:pt x="1" y="26170"/>
                  </a:lnTo>
                  <a:cubicBezTo>
                    <a:pt x="979" y="26067"/>
                    <a:pt x="1926" y="26023"/>
                    <a:pt x="2829" y="26023"/>
                  </a:cubicBezTo>
                  <a:cubicBezTo>
                    <a:pt x="8096" y="26023"/>
                    <a:pt x="11882" y="27517"/>
                    <a:pt x="11882" y="27517"/>
                  </a:cubicBezTo>
                  <a:cubicBezTo>
                    <a:pt x="13733" y="12658"/>
                    <a:pt x="10085" y="1103"/>
                    <a:pt x="10085" y="1103"/>
                  </a:cubicBezTo>
                  <a:lnTo>
                    <a:pt x="3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99"/>
            <p:cNvSpPr/>
            <p:nvPr/>
          </p:nvSpPr>
          <p:spPr>
            <a:xfrm>
              <a:off x="5633242" y="1570874"/>
              <a:ext cx="1423704" cy="1285566"/>
            </a:xfrm>
            <a:custGeom>
              <a:rect b="b" l="l" r="r" t="t"/>
              <a:pathLst>
                <a:path extrusionOk="0" h="12753" w="14123">
                  <a:moveTo>
                    <a:pt x="1501" y="1"/>
                  </a:moveTo>
                  <a:cubicBezTo>
                    <a:pt x="1395" y="1"/>
                    <a:pt x="1354" y="119"/>
                    <a:pt x="1354" y="119"/>
                  </a:cubicBezTo>
                  <a:lnTo>
                    <a:pt x="2023" y="1569"/>
                  </a:lnTo>
                  <a:lnTo>
                    <a:pt x="1788" y="1714"/>
                  </a:lnTo>
                  <a:cubicBezTo>
                    <a:pt x="1245" y="633"/>
                    <a:pt x="960" y="406"/>
                    <a:pt x="817" y="406"/>
                  </a:cubicBezTo>
                  <a:cubicBezTo>
                    <a:pt x="713" y="406"/>
                    <a:pt x="684" y="526"/>
                    <a:pt x="684" y="526"/>
                  </a:cubicBezTo>
                  <a:lnTo>
                    <a:pt x="1519" y="1905"/>
                  </a:lnTo>
                  <a:lnTo>
                    <a:pt x="1303" y="2097"/>
                  </a:lnTo>
                  <a:cubicBezTo>
                    <a:pt x="608" y="1410"/>
                    <a:pt x="290" y="1237"/>
                    <a:pt x="146" y="1237"/>
                  </a:cubicBezTo>
                  <a:cubicBezTo>
                    <a:pt x="0" y="1237"/>
                    <a:pt x="31" y="1412"/>
                    <a:pt x="31" y="1412"/>
                  </a:cubicBezTo>
                  <a:lnTo>
                    <a:pt x="1080" y="2266"/>
                  </a:lnTo>
                  <a:lnTo>
                    <a:pt x="913" y="2434"/>
                  </a:lnTo>
                  <a:cubicBezTo>
                    <a:pt x="498" y="2167"/>
                    <a:pt x="283" y="2085"/>
                    <a:pt x="177" y="2085"/>
                  </a:cubicBezTo>
                  <a:cubicBezTo>
                    <a:pt x="4" y="2085"/>
                    <a:pt x="112" y="2299"/>
                    <a:pt x="112" y="2299"/>
                  </a:cubicBezTo>
                  <a:lnTo>
                    <a:pt x="1363" y="3056"/>
                  </a:lnTo>
                  <a:cubicBezTo>
                    <a:pt x="2020" y="4137"/>
                    <a:pt x="2810" y="4253"/>
                    <a:pt x="2810" y="4253"/>
                  </a:cubicBezTo>
                  <a:lnTo>
                    <a:pt x="5601" y="11760"/>
                  </a:lnTo>
                  <a:cubicBezTo>
                    <a:pt x="5833" y="12381"/>
                    <a:pt x="6419" y="12752"/>
                    <a:pt x="7032" y="12752"/>
                  </a:cubicBezTo>
                  <a:cubicBezTo>
                    <a:pt x="7275" y="12752"/>
                    <a:pt x="7523" y="12694"/>
                    <a:pt x="7755" y="12569"/>
                  </a:cubicBezTo>
                  <a:lnTo>
                    <a:pt x="9323" y="11720"/>
                  </a:lnTo>
                  <a:lnTo>
                    <a:pt x="14122" y="9117"/>
                  </a:lnTo>
                  <a:lnTo>
                    <a:pt x="13842" y="6451"/>
                  </a:lnTo>
                  <a:cubicBezTo>
                    <a:pt x="13830" y="6324"/>
                    <a:pt x="13722" y="6238"/>
                    <a:pt x="13607" y="6238"/>
                  </a:cubicBezTo>
                  <a:cubicBezTo>
                    <a:pt x="13568" y="6238"/>
                    <a:pt x="13529" y="6247"/>
                    <a:pt x="13492" y="6268"/>
                  </a:cubicBezTo>
                  <a:lnTo>
                    <a:pt x="8590" y="9003"/>
                  </a:lnTo>
                  <a:lnTo>
                    <a:pt x="8590" y="9006"/>
                  </a:lnTo>
                  <a:lnTo>
                    <a:pt x="7334" y="9707"/>
                  </a:lnTo>
                  <a:cubicBezTo>
                    <a:pt x="6757" y="8785"/>
                    <a:pt x="3656" y="3646"/>
                    <a:pt x="3656" y="3646"/>
                  </a:cubicBezTo>
                  <a:lnTo>
                    <a:pt x="3893" y="3067"/>
                  </a:lnTo>
                  <a:cubicBezTo>
                    <a:pt x="3998" y="2797"/>
                    <a:pt x="4020" y="2504"/>
                    <a:pt x="3952" y="2221"/>
                  </a:cubicBezTo>
                  <a:cubicBezTo>
                    <a:pt x="3793" y="1498"/>
                    <a:pt x="3979" y="978"/>
                    <a:pt x="3979" y="978"/>
                  </a:cubicBezTo>
                  <a:cubicBezTo>
                    <a:pt x="3971" y="978"/>
                    <a:pt x="3963" y="978"/>
                    <a:pt x="3955" y="978"/>
                  </a:cubicBezTo>
                  <a:cubicBezTo>
                    <a:pt x="3432" y="978"/>
                    <a:pt x="3510" y="2005"/>
                    <a:pt x="3510" y="2005"/>
                  </a:cubicBezTo>
                  <a:lnTo>
                    <a:pt x="3117" y="2229"/>
                  </a:lnTo>
                  <a:lnTo>
                    <a:pt x="2508" y="1577"/>
                  </a:lnTo>
                  <a:cubicBezTo>
                    <a:pt x="1967" y="264"/>
                    <a:pt x="1660" y="1"/>
                    <a:pt x="1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99"/>
            <p:cNvSpPr/>
            <p:nvPr/>
          </p:nvSpPr>
          <p:spPr>
            <a:xfrm>
              <a:off x="6520852" y="2185986"/>
              <a:ext cx="557768" cy="552512"/>
            </a:xfrm>
            <a:custGeom>
              <a:rect b="b" l="l" r="r" t="t"/>
              <a:pathLst>
                <a:path extrusionOk="0" h="5481" w="5533">
                  <a:moveTo>
                    <a:pt x="5015" y="1"/>
                  </a:moveTo>
                  <a:cubicBezTo>
                    <a:pt x="4976" y="1"/>
                    <a:pt x="4937" y="11"/>
                    <a:pt x="4900" y="31"/>
                  </a:cubicBezTo>
                  <a:lnTo>
                    <a:pt x="1" y="2764"/>
                  </a:lnTo>
                  <a:cubicBezTo>
                    <a:pt x="116" y="3281"/>
                    <a:pt x="329" y="4119"/>
                    <a:pt x="733" y="5480"/>
                  </a:cubicBezTo>
                  <a:lnTo>
                    <a:pt x="5533" y="2877"/>
                  </a:lnTo>
                  <a:lnTo>
                    <a:pt x="5253" y="212"/>
                  </a:lnTo>
                  <a:cubicBezTo>
                    <a:pt x="5238" y="87"/>
                    <a:pt x="5130" y="1"/>
                    <a:pt x="50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99"/>
            <p:cNvSpPr/>
            <p:nvPr/>
          </p:nvSpPr>
          <p:spPr>
            <a:xfrm>
              <a:off x="6394238" y="3779007"/>
              <a:ext cx="1227130" cy="3985729"/>
            </a:xfrm>
            <a:custGeom>
              <a:rect b="b" l="l" r="r" t="t"/>
              <a:pathLst>
                <a:path extrusionOk="0" h="39539" w="12173">
                  <a:moveTo>
                    <a:pt x="3771" y="1"/>
                  </a:moveTo>
                  <a:cubicBezTo>
                    <a:pt x="3771" y="1"/>
                    <a:pt x="3143" y="3251"/>
                    <a:pt x="2404" y="7158"/>
                  </a:cubicBezTo>
                  <a:cubicBezTo>
                    <a:pt x="2316" y="7630"/>
                    <a:pt x="2224" y="8112"/>
                    <a:pt x="2132" y="8597"/>
                  </a:cubicBezTo>
                  <a:cubicBezTo>
                    <a:pt x="1146" y="13825"/>
                    <a:pt x="79" y="19624"/>
                    <a:pt x="52" y="20319"/>
                  </a:cubicBezTo>
                  <a:cubicBezTo>
                    <a:pt x="1" y="21731"/>
                    <a:pt x="386" y="23125"/>
                    <a:pt x="1151" y="24313"/>
                  </a:cubicBezTo>
                  <a:lnTo>
                    <a:pt x="5784" y="31511"/>
                  </a:lnTo>
                  <a:lnTo>
                    <a:pt x="8244" y="35335"/>
                  </a:lnTo>
                  <a:lnTo>
                    <a:pt x="8416" y="35601"/>
                  </a:lnTo>
                  <a:lnTo>
                    <a:pt x="8667" y="35989"/>
                  </a:lnTo>
                  <a:lnTo>
                    <a:pt x="10952" y="39538"/>
                  </a:lnTo>
                  <a:lnTo>
                    <a:pt x="12173" y="38595"/>
                  </a:lnTo>
                  <a:cubicBezTo>
                    <a:pt x="11790" y="37275"/>
                    <a:pt x="11348" y="35887"/>
                    <a:pt x="10863" y="34488"/>
                  </a:cubicBezTo>
                  <a:cubicBezTo>
                    <a:pt x="10791" y="34265"/>
                    <a:pt x="10712" y="34044"/>
                    <a:pt x="10634" y="33823"/>
                  </a:cubicBezTo>
                  <a:lnTo>
                    <a:pt x="10623" y="33788"/>
                  </a:lnTo>
                  <a:cubicBezTo>
                    <a:pt x="10165" y="32497"/>
                    <a:pt x="9675" y="31209"/>
                    <a:pt x="9166" y="29972"/>
                  </a:cubicBezTo>
                  <a:cubicBezTo>
                    <a:pt x="8007" y="27164"/>
                    <a:pt x="6748" y="24623"/>
                    <a:pt x="5552" y="22933"/>
                  </a:cubicBezTo>
                  <a:cubicBezTo>
                    <a:pt x="5097" y="22289"/>
                    <a:pt x="4652" y="21772"/>
                    <a:pt x="4223" y="21405"/>
                  </a:cubicBezTo>
                  <a:lnTo>
                    <a:pt x="6193" y="13529"/>
                  </a:lnTo>
                  <a:lnTo>
                    <a:pt x="7023" y="10219"/>
                  </a:lnTo>
                  <a:lnTo>
                    <a:pt x="7379" y="8813"/>
                  </a:lnTo>
                  <a:lnTo>
                    <a:pt x="8920" y="2650"/>
                  </a:lnTo>
                  <a:lnTo>
                    <a:pt x="7002" y="1664"/>
                  </a:lnTo>
                  <a:lnTo>
                    <a:pt x="3771" y="1"/>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99"/>
            <p:cNvSpPr/>
            <p:nvPr/>
          </p:nvSpPr>
          <p:spPr>
            <a:xfrm>
              <a:off x="6922066" y="3848059"/>
              <a:ext cx="843557" cy="4016878"/>
            </a:xfrm>
            <a:custGeom>
              <a:rect b="b" l="l" r="r" t="t"/>
              <a:pathLst>
                <a:path extrusionOk="0" h="39848" w="8368">
                  <a:moveTo>
                    <a:pt x="1874" y="0"/>
                  </a:moveTo>
                  <a:lnTo>
                    <a:pt x="1766" y="981"/>
                  </a:lnTo>
                  <a:lnTo>
                    <a:pt x="1089" y="7136"/>
                  </a:lnTo>
                  <a:lnTo>
                    <a:pt x="1076" y="8707"/>
                  </a:lnTo>
                  <a:lnTo>
                    <a:pt x="1062" y="10033"/>
                  </a:lnTo>
                  <a:lnTo>
                    <a:pt x="1049" y="11588"/>
                  </a:lnTo>
                  <a:cubicBezTo>
                    <a:pt x="1019" y="11992"/>
                    <a:pt x="990" y="12412"/>
                    <a:pt x="957" y="12846"/>
                  </a:cubicBezTo>
                  <a:cubicBezTo>
                    <a:pt x="734" y="16064"/>
                    <a:pt x="494" y="19982"/>
                    <a:pt x="316" y="22251"/>
                  </a:cubicBezTo>
                  <a:cubicBezTo>
                    <a:pt x="243" y="23170"/>
                    <a:pt x="184" y="23817"/>
                    <a:pt x="138" y="24035"/>
                  </a:cubicBezTo>
                  <a:cubicBezTo>
                    <a:pt x="1" y="24684"/>
                    <a:pt x="324" y="27503"/>
                    <a:pt x="548" y="30828"/>
                  </a:cubicBezTo>
                  <a:cubicBezTo>
                    <a:pt x="634" y="32087"/>
                    <a:pt x="704" y="33415"/>
                    <a:pt x="731" y="34728"/>
                  </a:cubicBezTo>
                  <a:cubicBezTo>
                    <a:pt x="736" y="34949"/>
                    <a:pt x="742" y="35172"/>
                    <a:pt x="742" y="35393"/>
                  </a:cubicBezTo>
                  <a:cubicBezTo>
                    <a:pt x="752" y="36466"/>
                    <a:pt x="726" y="37517"/>
                    <a:pt x="650" y="38495"/>
                  </a:cubicBezTo>
                  <a:cubicBezTo>
                    <a:pt x="615" y="38964"/>
                    <a:pt x="569" y="39417"/>
                    <a:pt x="507" y="39845"/>
                  </a:cubicBezTo>
                  <a:lnTo>
                    <a:pt x="507" y="39848"/>
                  </a:lnTo>
                  <a:lnTo>
                    <a:pt x="2181" y="39799"/>
                  </a:lnTo>
                  <a:lnTo>
                    <a:pt x="2189" y="39748"/>
                  </a:lnTo>
                  <a:cubicBezTo>
                    <a:pt x="2253" y="39481"/>
                    <a:pt x="2547" y="38228"/>
                    <a:pt x="2879" y="36536"/>
                  </a:cubicBezTo>
                  <a:lnTo>
                    <a:pt x="2887" y="36498"/>
                  </a:lnTo>
                  <a:cubicBezTo>
                    <a:pt x="2960" y="36126"/>
                    <a:pt x="3032" y="35736"/>
                    <a:pt x="3108" y="35326"/>
                  </a:cubicBezTo>
                  <a:cubicBezTo>
                    <a:pt x="3132" y="35194"/>
                    <a:pt x="3156" y="35057"/>
                    <a:pt x="3180" y="34916"/>
                  </a:cubicBezTo>
                  <a:cubicBezTo>
                    <a:pt x="3197" y="34814"/>
                    <a:pt x="3216" y="34714"/>
                    <a:pt x="3234" y="34609"/>
                  </a:cubicBezTo>
                  <a:cubicBezTo>
                    <a:pt x="3531" y="32906"/>
                    <a:pt x="3803" y="31012"/>
                    <a:pt x="3930" y="29290"/>
                  </a:cubicBezTo>
                  <a:cubicBezTo>
                    <a:pt x="4048" y="27643"/>
                    <a:pt x="4032" y="26158"/>
                    <a:pt x="3763" y="25159"/>
                  </a:cubicBezTo>
                  <a:lnTo>
                    <a:pt x="6290" y="11763"/>
                  </a:lnTo>
                  <a:cubicBezTo>
                    <a:pt x="6290" y="11763"/>
                    <a:pt x="6398" y="11227"/>
                    <a:pt x="6573" y="10502"/>
                  </a:cubicBezTo>
                  <a:cubicBezTo>
                    <a:pt x="6681" y="10065"/>
                    <a:pt x="6808" y="9564"/>
                    <a:pt x="6950" y="9068"/>
                  </a:cubicBezTo>
                  <a:cubicBezTo>
                    <a:pt x="7096" y="8554"/>
                    <a:pt x="7258" y="8047"/>
                    <a:pt x="7422" y="7635"/>
                  </a:cubicBezTo>
                  <a:cubicBezTo>
                    <a:pt x="8368" y="5255"/>
                    <a:pt x="6579" y="189"/>
                    <a:pt x="6579" y="189"/>
                  </a:cubicBezTo>
                  <a:lnTo>
                    <a:pt x="18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99"/>
            <p:cNvSpPr/>
            <p:nvPr/>
          </p:nvSpPr>
          <p:spPr>
            <a:xfrm>
              <a:off x="6973176" y="7255872"/>
              <a:ext cx="648192" cy="608862"/>
            </a:xfrm>
            <a:custGeom>
              <a:rect b="b" l="l" r="r" t="t"/>
              <a:pathLst>
                <a:path extrusionOk="0" h="6040" w="6430">
                  <a:moveTo>
                    <a:pt x="5120" y="0"/>
                  </a:moveTo>
                  <a:cubicBezTo>
                    <a:pt x="4360" y="372"/>
                    <a:pt x="3555" y="642"/>
                    <a:pt x="2725" y="803"/>
                  </a:cubicBezTo>
                  <a:cubicBezTo>
                    <a:pt x="2649" y="819"/>
                    <a:pt x="2576" y="830"/>
                    <a:pt x="2501" y="844"/>
                  </a:cubicBezTo>
                  <a:cubicBezTo>
                    <a:pt x="2029" y="921"/>
                    <a:pt x="1550" y="961"/>
                    <a:pt x="1072" y="961"/>
                  </a:cubicBezTo>
                  <a:cubicBezTo>
                    <a:pt x="788" y="961"/>
                    <a:pt x="504" y="947"/>
                    <a:pt x="221" y="919"/>
                  </a:cubicBezTo>
                  <a:lnTo>
                    <a:pt x="221" y="919"/>
                  </a:lnTo>
                  <a:cubicBezTo>
                    <a:pt x="227" y="1140"/>
                    <a:pt x="232" y="1364"/>
                    <a:pt x="232" y="1585"/>
                  </a:cubicBezTo>
                  <a:cubicBezTo>
                    <a:pt x="243" y="2657"/>
                    <a:pt x="219" y="3708"/>
                    <a:pt x="143" y="4686"/>
                  </a:cubicBezTo>
                  <a:cubicBezTo>
                    <a:pt x="108" y="5158"/>
                    <a:pt x="62" y="5608"/>
                    <a:pt x="0" y="6039"/>
                  </a:cubicBezTo>
                  <a:lnTo>
                    <a:pt x="1671" y="5991"/>
                  </a:lnTo>
                  <a:lnTo>
                    <a:pt x="1682" y="5939"/>
                  </a:lnTo>
                  <a:cubicBezTo>
                    <a:pt x="1746" y="5673"/>
                    <a:pt x="2038" y="4422"/>
                    <a:pt x="2372" y="2727"/>
                  </a:cubicBezTo>
                  <a:lnTo>
                    <a:pt x="2377" y="2690"/>
                  </a:lnTo>
                  <a:cubicBezTo>
                    <a:pt x="2450" y="2318"/>
                    <a:pt x="2525" y="1927"/>
                    <a:pt x="2598" y="1520"/>
                  </a:cubicBezTo>
                  <a:cubicBezTo>
                    <a:pt x="2622" y="1385"/>
                    <a:pt x="2647" y="1248"/>
                    <a:pt x="2673" y="1110"/>
                  </a:cubicBezTo>
                  <a:lnTo>
                    <a:pt x="2924" y="1498"/>
                  </a:lnTo>
                  <a:lnTo>
                    <a:pt x="5209" y="5047"/>
                  </a:lnTo>
                  <a:lnTo>
                    <a:pt x="6430" y="4104"/>
                  </a:lnTo>
                  <a:cubicBezTo>
                    <a:pt x="6047" y="2784"/>
                    <a:pt x="5605" y="1396"/>
                    <a:pt x="5120" y="0"/>
                  </a:cubicBezTo>
                  <a:close/>
                </a:path>
              </a:pathLst>
            </a:custGeom>
            <a:solidFill>
              <a:srgbClr val="7E3C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99"/>
            <p:cNvSpPr/>
            <p:nvPr/>
          </p:nvSpPr>
          <p:spPr>
            <a:xfrm>
              <a:off x="6531135" y="7859694"/>
              <a:ext cx="657265" cy="300601"/>
            </a:xfrm>
            <a:custGeom>
              <a:rect b="b" l="l" r="r" t="t"/>
              <a:pathLst>
                <a:path extrusionOk="0" h="2982" w="6520">
                  <a:moveTo>
                    <a:pt x="6056" y="1"/>
                  </a:moveTo>
                  <a:lnTo>
                    <a:pt x="4385" y="52"/>
                  </a:lnTo>
                  <a:lnTo>
                    <a:pt x="931" y="1696"/>
                  </a:lnTo>
                  <a:cubicBezTo>
                    <a:pt x="1" y="2071"/>
                    <a:pt x="393" y="2622"/>
                    <a:pt x="945" y="2622"/>
                  </a:cubicBezTo>
                  <a:cubicBezTo>
                    <a:pt x="965" y="2622"/>
                    <a:pt x="984" y="2621"/>
                    <a:pt x="1003" y="2620"/>
                  </a:cubicBezTo>
                  <a:cubicBezTo>
                    <a:pt x="4730" y="2334"/>
                    <a:pt x="6520" y="2981"/>
                    <a:pt x="6274" y="618"/>
                  </a:cubicBezTo>
                  <a:lnTo>
                    <a:pt x="6056" y="1"/>
                  </a:ln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99"/>
            <p:cNvSpPr/>
            <p:nvPr/>
          </p:nvSpPr>
          <p:spPr>
            <a:xfrm>
              <a:off x="7055737" y="2168647"/>
              <a:ext cx="410791" cy="311185"/>
            </a:xfrm>
            <a:custGeom>
              <a:rect b="b" l="l" r="r" t="t"/>
              <a:pathLst>
                <a:path extrusionOk="0" h="3087" w="4075">
                  <a:moveTo>
                    <a:pt x="1189" y="0"/>
                  </a:moveTo>
                  <a:cubicBezTo>
                    <a:pt x="932" y="0"/>
                    <a:pt x="676" y="8"/>
                    <a:pt x="421" y="34"/>
                  </a:cubicBezTo>
                  <a:cubicBezTo>
                    <a:pt x="213" y="206"/>
                    <a:pt x="38" y="416"/>
                    <a:pt x="60" y="699"/>
                  </a:cubicBezTo>
                  <a:cubicBezTo>
                    <a:pt x="84" y="985"/>
                    <a:pt x="421" y="1130"/>
                    <a:pt x="402" y="1427"/>
                  </a:cubicBezTo>
                  <a:cubicBezTo>
                    <a:pt x="383" y="1707"/>
                    <a:pt x="0" y="1828"/>
                    <a:pt x="87" y="2136"/>
                  </a:cubicBezTo>
                  <a:cubicBezTo>
                    <a:pt x="173" y="2440"/>
                    <a:pt x="510" y="2588"/>
                    <a:pt x="631" y="2877"/>
                  </a:cubicBezTo>
                  <a:cubicBezTo>
                    <a:pt x="658" y="2944"/>
                    <a:pt x="674" y="3014"/>
                    <a:pt x="674" y="3087"/>
                  </a:cubicBezTo>
                  <a:cubicBezTo>
                    <a:pt x="882" y="3006"/>
                    <a:pt x="1132" y="3003"/>
                    <a:pt x="1353" y="3003"/>
                  </a:cubicBezTo>
                  <a:cubicBezTo>
                    <a:pt x="1534" y="3003"/>
                    <a:pt x="1731" y="3001"/>
                    <a:pt x="1895" y="2917"/>
                  </a:cubicBezTo>
                  <a:cubicBezTo>
                    <a:pt x="2078" y="2825"/>
                    <a:pt x="2129" y="2653"/>
                    <a:pt x="2205" y="2478"/>
                  </a:cubicBezTo>
                  <a:cubicBezTo>
                    <a:pt x="2275" y="2313"/>
                    <a:pt x="2377" y="2190"/>
                    <a:pt x="2550" y="2122"/>
                  </a:cubicBezTo>
                  <a:cubicBezTo>
                    <a:pt x="2725" y="2055"/>
                    <a:pt x="2919" y="2057"/>
                    <a:pt x="3097" y="2001"/>
                  </a:cubicBezTo>
                  <a:cubicBezTo>
                    <a:pt x="3469" y="1888"/>
                    <a:pt x="3741" y="1559"/>
                    <a:pt x="3886" y="1209"/>
                  </a:cubicBezTo>
                  <a:cubicBezTo>
                    <a:pt x="4013" y="896"/>
                    <a:pt x="4056" y="559"/>
                    <a:pt x="4075" y="220"/>
                  </a:cubicBezTo>
                  <a:cubicBezTo>
                    <a:pt x="3564" y="85"/>
                    <a:pt x="3040" y="17"/>
                    <a:pt x="2511" y="17"/>
                  </a:cubicBezTo>
                  <a:cubicBezTo>
                    <a:pt x="2491" y="17"/>
                    <a:pt x="2470" y="17"/>
                    <a:pt x="2450" y="18"/>
                  </a:cubicBezTo>
                  <a:cubicBezTo>
                    <a:pt x="2418" y="18"/>
                    <a:pt x="2387" y="18"/>
                    <a:pt x="2355" y="18"/>
                  </a:cubicBezTo>
                  <a:cubicBezTo>
                    <a:pt x="1966" y="18"/>
                    <a:pt x="1576" y="0"/>
                    <a:pt x="11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99"/>
            <p:cNvSpPr/>
            <p:nvPr/>
          </p:nvSpPr>
          <p:spPr>
            <a:xfrm>
              <a:off x="6690411" y="2171974"/>
              <a:ext cx="957066" cy="1835760"/>
            </a:xfrm>
            <a:custGeom>
              <a:rect b="b" l="l" r="r" t="t"/>
              <a:pathLst>
                <a:path extrusionOk="0" h="18211" w="9494">
                  <a:moveTo>
                    <a:pt x="4045" y="1"/>
                  </a:moveTo>
                  <a:cubicBezTo>
                    <a:pt x="3980" y="9"/>
                    <a:pt x="3913" y="14"/>
                    <a:pt x="3845" y="25"/>
                  </a:cubicBezTo>
                  <a:lnTo>
                    <a:pt x="3748" y="41"/>
                  </a:lnTo>
                  <a:cubicBezTo>
                    <a:pt x="3713" y="47"/>
                    <a:pt x="3673" y="52"/>
                    <a:pt x="3641" y="60"/>
                  </a:cubicBezTo>
                  <a:cubicBezTo>
                    <a:pt x="3638" y="60"/>
                    <a:pt x="3633" y="60"/>
                    <a:pt x="3633" y="63"/>
                  </a:cubicBezTo>
                  <a:cubicBezTo>
                    <a:pt x="3239" y="135"/>
                    <a:pt x="2892" y="354"/>
                    <a:pt x="2657" y="677"/>
                  </a:cubicBezTo>
                  <a:cubicBezTo>
                    <a:pt x="2576" y="782"/>
                    <a:pt x="2490" y="906"/>
                    <a:pt x="2393" y="1038"/>
                  </a:cubicBezTo>
                  <a:cubicBezTo>
                    <a:pt x="2156" y="1362"/>
                    <a:pt x="1598" y="2227"/>
                    <a:pt x="1048" y="3092"/>
                  </a:cubicBezTo>
                  <a:cubicBezTo>
                    <a:pt x="178" y="4463"/>
                    <a:pt x="0" y="6161"/>
                    <a:pt x="566" y="7683"/>
                  </a:cubicBezTo>
                  <a:lnTo>
                    <a:pt x="841" y="8427"/>
                  </a:lnTo>
                  <a:lnTo>
                    <a:pt x="1237" y="10817"/>
                  </a:lnTo>
                  <a:lnTo>
                    <a:pt x="1396" y="11793"/>
                  </a:lnTo>
                  <a:cubicBezTo>
                    <a:pt x="1498" y="12421"/>
                    <a:pt x="1479" y="13060"/>
                    <a:pt x="1339" y="13679"/>
                  </a:cubicBezTo>
                  <a:cubicBezTo>
                    <a:pt x="914" y="15566"/>
                    <a:pt x="1035" y="15188"/>
                    <a:pt x="372" y="17813"/>
                  </a:cubicBezTo>
                  <a:cubicBezTo>
                    <a:pt x="1665" y="18074"/>
                    <a:pt x="2873" y="18211"/>
                    <a:pt x="4146" y="18211"/>
                  </a:cubicBezTo>
                  <a:cubicBezTo>
                    <a:pt x="5659" y="18211"/>
                    <a:pt x="7263" y="18018"/>
                    <a:pt x="9208" y="17611"/>
                  </a:cubicBezTo>
                  <a:cubicBezTo>
                    <a:pt x="8836" y="16285"/>
                    <a:pt x="8936" y="16538"/>
                    <a:pt x="8621" y="15202"/>
                  </a:cubicBezTo>
                  <a:cubicBezTo>
                    <a:pt x="8308" y="13900"/>
                    <a:pt x="7893" y="12607"/>
                    <a:pt x="8022" y="11251"/>
                  </a:cubicBezTo>
                  <a:cubicBezTo>
                    <a:pt x="8165" y="9715"/>
                    <a:pt x="8688" y="8222"/>
                    <a:pt x="9017" y="6703"/>
                  </a:cubicBezTo>
                  <a:cubicBezTo>
                    <a:pt x="9089" y="6385"/>
                    <a:pt x="9149" y="6059"/>
                    <a:pt x="9197" y="5738"/>
                  </a:cubicBezTo>
                  <a:cubicBezTo>
                    <a:pt x="9359" y="4625"/>
                    <a:pt x="9494" y="3418"/>
                    <a:pt x="9378" y="2262"/>
                  </a:cubicBezTo>
                  <a:cubicBezTo>
                    <a:pt x="9324" y="1742"/>
                    <a:pt x="9275" y="1216"/>
                    <a:pt x="9108" y="728"/>
                  </a:cubicBezTo>
                  <a:cubicBezTo>
                    <a:pt x="9095" y="691"/>
                    <a:pt x="9068" y="661"/>
                    <a:pt x="9033" y="645"/>
                  </a:cubicBezTo>
                  <a:cubicBezTo>
                    <a:pt x="8656" y="480"/>
                    <a:pt x="8268" y="343"/>
                    <a:pt x="7871" y="232"/>
                  </a:cubicBezTo>
                  <a:cubicBezTo>
                    <a:pt x="7815" y="219"/>
                    <a:pt x="7758" y="203"/>
                    <a:pt x="7699" y="187"/>
                  </a:cubicBezTo>
                  <a:cubicBezTo>
                    <a:pt x="7680" y="526"/>
                    <a:pt x="7637" y="863"/>
                    <a:pt x="7508" y="1176"/>
                  </a:cubicBezTo>
                  <a:cubicBezTo>
                    <a:pt x="7365" y="1526"/>
                    <a:pt x="7093" y="1855"/>
                    <a:pt x="6721" y="1968"/>
                  </a:cubicBezTo>
                  <a:cubicBezTo>
                    <a:pt x="6543" y="2024"/>
                    <a:pt x="6343" y="2024"/>
                    <a:pt x="6174" y="2089"/>
                  </a:cubicBezTo>
                  <a:cubicBezTo>
                    <a:pt x="6004" y="2154"/>
                    <a:pt x="5899" y="2280"/>
                    <a:pt x="5829" y="2445"/>
                  </a:cubicBezTo>
                  <a:cubicBezTo>
                    <a:pt x="5753" y="2617"/>
                    <a:pt x="5702" y="2792"/>
                    <a:pt x="5519" y="2884"/>
                  </a:cubicBezTo>
                  <a:cubicBezTo>
                    <a:pt x="5355" y="2965"/>
                    <a:pt x="5158" y="2970"/>
                    <a:pt x="4977" y="2970"/>
                  </a:cubicBezTo>
                  <a:cubicBezTo>
                    <a:pt x="4756" y="2970"/>
                    <a:pt x="4506" y="2970"/>
                    <a:pt x="4298" y="3054"/>
                  </a:cubicBezTo>
                  <a:cubicBezTo>
                    <a:pt x="4298" y="2981"/>
                    <a:pt x="4282" y="2911"/>
                    <a:pt x="4255" y="2844"/>
                  </a:cubicBezTo>
                  <a:cubicBezTo>
                    <a:pt x="4134" y="2555"/>
                    <a:pt x="3794" y="2404"/>
                    <a:pt x="3711" y="2100"/>
                  </a:cubicBezTo>
                  <a:cubicBezTo>
                    <a:pt x="3627" y="1798"/>
                    <a:pt x="4007" y="1674"/>
                    <a:pt x="4026" y="1394"/>
                  </a:cubicBezTo>
                  <a:cubicBezTo>
                    <a:pt x="4045" y="1097"/>
                    <a:pt x="3708" y="947"/>
                    <a:pt x="3684" y="666"/>
                  </a:cubicBezTo>
                  <a:cubicBezTo>
                    <a:pt x="3662" y="386"/>
                    <a:pt x="3837" y="173"/>
                    <a:pt x="40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99"/>
            <p:cNvSpPr/>
            <p:nvPr/>
          </p:nvSpPr>
          <p:spPr>
            <a:xfrm>
              <a:off x="6690411" y="2174393"/>
              <a:ext cx="525812" cy="1183047"/>
            </a:xfrm>
            <a:custGeom>
              <a:rect b="b" l="l" r="r" t="t"/>
              <a:pathLst>
                <a:path extrusionOk="0" h="11736" w="5216">
                  <a:moveTo>
                    <a:pt x="3845" y="1"/>
                  </a:moveTo>
                  <a:lnTo>
                    <a:pt x="3748" y="17"/>
                  </a:lnTo>
                  <a:cubicBezTo>
                    <a:pt x="3713" y="23"/>
                    <a:pt x="3676" y="28"/>
                    <a:pt x="3641" y="36"/>
                  </a:cubicBezTo>
                  <a:cubicBezTo>
                    <a:pt x="3638" y="36"/>
                    <a:pt x="3633" y="36"/>
                    <a:pt x="3633" y="39"/>
                  </a:cubicBezTo>
                  <a:cubicBezTo>
                    <a:pt x="3239" y="111"/>
                    <a:pt x="2892" y="332"/>
                    <a:pt x="2657" y="653"/>
                  </a:cubicBezTo>
                  <a:cubicBezTo>
                    <a:pt x="2576" y="761"/>
                    <a:pt x="2487" y="885"/>
                    <a:pt x="2393" y="1014"/>
                  </a:cubicBezTo>
                  <a:cubicBezTo>
                    <a:pt x="2156" y="1340"/>
                    <a:pt x="1598" y="2205"/>
                    <a:pt x="1048" y="3070"/>
                  </a:cubicBezTo>
                  <a:cubicBezTo>
                    <a:pt x="178" y="4439"/>
                    <a:pt x="0" y="6140"/>
                    <a:pt x="566" y="7662"/>
                  </a:cubicBezTo>
                  <a:lnTo>
                    <a:pt x="841" y="8403"/>
                  </a:lnTo>
                  <a:lnTo>
                    <a:pt x="1237" y="10793"/>
                  </a:lnTo>
                  <a:cubicBezTo>
                    <a:pt x="1458" y="11125"/>
                    <a:pt x="1711" y="11429"/>
                    <a:pt x="1997" y="11707"/>
                  </a:cubicBezTo>
                  <a:cubicBezTo>
                    <a:pt x="2017" y="11726"/>
                    <a:pt x="2043" y="11735"/>
                    <a:pt x="2068" y="11735"/>
                  </a:cubicBezTo>
                  <a:cubicBezTo>
                    <a:pt x="2094" y="11735"/>
                    <a:pt x="2119" y="11726"/>
                    <a:pt x="2140" y="11707"/>
                  </a:cubicBezTo>
                  <a:cubicBezTo>
                    <a:pt x="2856" y="11110"/>
                    <a:pt x="3756" y="10787"/>
                    <a:pt x="4679" y="10787"/>
                  </a:cubicBezTo>
                  <a:cubicBezTo>
                    <a:pt x="4819" y="10787"/>
                    <a:pt x="4959" y="10795"/>
                    <a:pt x="5099" y="10810"/>
                  </a:cubicBezTo>
                  <a:cubicBezTo>
                    <a:pt x="5102" y="10810"/>
                    <a:pt x="5105" y="10810"/>
                    <a:pt x="5108" y="10810"/>
                  </a:cubicBezTo>
                  <a:cubicBezTo>
                    <a:pt x="5185" y="10810"/>
                    <a:pt x="5216" y="10718"/>
                    <a:pt x="5185" y="10659"/>
                  </a:cubicBezTo>
                  <a:cubicBezTo>
                    <a:pt x="4468" y="9257"/>
                    <a:pt x="3743" y="7845"/>
                    <a:pt x="3293" y="6331"/>
                  </a:cubicBezTo>
                  <a:cubicBezTo>
                    <a:pt x="2886" y="4957"/>
                    <a:pt x="2722" y="3491"/>
                    <a:pt x="3007" y="2079"/>
                  </a:cubicBezTo>
                  <a:cubicBezTo>
                    <a:pt x="3153" y="1338"/>
                    <a:pt x="3436" y="634"/>
                    <a:pt x="3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99"/>
            <p:cNvSpPr/>
            <p:nvPr/>
          </p:nvSpPr>
          <p:spPr>
            <a:xfrm>
              <a:off x="7241525" y="7669274"/>
              <a:ext cx="491537" cy="410881"/>
            </a:xfrm>
            <a:custGeom>
              <a:rect b="b" l="l" r="r" t="t"/>
              <a:pathLst>
                <a:path extrusionOk="0" h="4076" w="4876">
                  <a:moveTo>
                    <a:pt x="3768" y="1"/>
                  </a:moveTo>
                  <a:lnTo>
                    <a:pt x="2547" y="946"/>
                  </a:lnTo>
                  <a:lnTo>
                    <a:pt x="1927" y="2663"/>
                  </a:lnTo>
                  <a:lnTo>
                    <a:pt x="429" y="3237"/>
                  </a:lnTo>
                  <a:cubicBezTo>
                    <a:pt x="1" y="3399"/>
                    <a:pt x="84" y="4032"/>
                    <a:pt x="537" y="4075"/>
                  </a:cubicBezTo>
                  <a:cubicBezTo>
                    <a:pt x="537" y="4075"/>
                    <a:pt x="2361" y="3924"/>
                    <a:pt x="2887" y="3814"/>
                  </a:cubicBezTo>
                  <a:cubicBezTo>
                    <a:pt x="3067" y="3779"/>
                    <a:pt x="3229" y="3687"/>
                    <a:pt x="3353" y="3552"/>
                  </a:cubicBezTo>
                  <a:cubicBezTo>
                    <a:pt x="4347" y="2485"/>
                    <a:pt x="4876" y="1644"/>
                    <a:pt x="4730" y="987"/>
                  </a:cubicBezTo>
                  <a:cubicBezTo>
                    <a:pt x="4700" y="866"/>
                    <a:pt x="3911" y="146"/>
                    <a:pt x="3768" y="1"/>
                  </a:cubicBez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99"/>
            <p:cNvSpPr/>
            <p:nvPr/>
          </p:nvSpPr>
          <p:spPr>
            <a:xfrm>
              <a:off x="7159266" y="1890526"/>
              <a:ext cx="261696" cy="440014"/>
            </a:xfrm>
            <a:custGeom>
              <a:rect b="b" l="l" r="r" t="t"/>
              <a:pathLst>
                <a:path extrusionOk="0" h="4365" w="2596">
                  <a:moveTo>
                    <a:pt x="208" y="1"/>
                  </a:moveTo>
                  <a:lnTo>
                    <a:pt x="175" y="470"/>
                  </a:lnTo>
                  <a:lnTo>
                    <a:pt x="68" y="2000"/>
                  </a:lnTo>
                  <a:lnTo>
                    <a:pt x="0" y="2998"/>
                  </a:lnTo>
                  <a:cubicBezTo>
                    <a:pt x="0" y="3000"/>
                    <a:pt x="0" y="3006"/>
                    <a:pt x="0" y="3008"/>
                  </a:cubicBezTo>
                  <a:cubicBezTo>
                    <a:pt x="3" y="3035"/>
                    <a:pt x="3" y="3089"/>
                    <a:pt x="3" y="3157"/>
                  </a:cubicBezTo>
                  <a:cubicBezTo>
                    <a:pt x="14" y="3582"/>
                    <a:pt x="218" y="3984"/>
                    <a:pt x="574" y="4199"/>
                  </a:cubicBezTo>
                  <a:cubicBezTo>
                    <a:pt x="747" y="4309"/>
                    <a:pt x="946" y="4365"/>
                    <a:pt x="1145" y="4365"/>
                  </a:cubicBezTo>
                  <a:cubicBezTo>
                    <a:pt x="1254" y="4365"/>
                    <a:pt x="1363" y="4348"/>
                    <a:pt x="1469" y="4315"/>
                  </a:cubicBezTo>
                  <a:cubicBezTo>
                    <a:pt x="2029" y="4151"/>
                    <a:pt x="2404" y="3604"/>
                    <a:pt x="2420" y="3027"/>
                  </a:cubicBezTo>
                  <a:lnTo>
                    <a:pt x="2434" y="2561"/>
                  </a:lnTo>
                  <a:lnTo>
                    <a:pt x="2595" y="60"/>
                  </a:lnTo>
                  <a:lnTo>
                    <a:pt x="2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99"/>
            <p:cNvSpPr/>
            <p:nvPr/>
          </p:nvSpPr>
          <p:spPr>
            <a:xfrm>
              <a:off x="7159266" y="1900103"/>
              <a:ext cx="244559" cy="293746"/>
            </a:xfrm>
            <a:custGeom>
              <a:rect b="b" l="l" r="r" t="t"/>
              <a:pathLst>
                <a:path extrusionOk="0" h="2914" w="2426">
                  <a:moveTo>
                    <a:pt x="2258" y="0"/>
                  </a:moveTo>
                  <a:lnTo>
                    <a:pt x="178" y="375"/>
                  </a:lnTo>
                  <a:lnTo>
                    <a:pt x="70" y="1905"/>
                  </a:lnTo>
                  <a:lnTo>
                    <a:pt x="0" y="2903"/>
                  </a:lnTo>
                  <a:cubicBezTo>
                    <a:pt x="0" y="2905"/>
                    <a:pt x="0" y="2911"/>
                    <a:pt x="0" y="2913"/>
                  </a:cubicBezTo>
                  <a:cubicBezTo>
                    <a:pt x="2425" y="2873"/>
                    <a:pt x="2258" y="0"/>
                    <a:pt x="22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99"/>
            <p:cNvSpPr/>
            <p:nvPr/>
          </p:nvSpPr>
          <p:spPr>
            <a:xfrm>
              <a:off x="6964506" y="1336099"/>
              <a:ext cx="653333" cy="759162"/>
            </a:xfrm>
            <a:custGeom>
              <a:rect b="b" l="l" r="r" t="t"/>
              <a:pathLst>
                <a:path extrusionOk="0" h="7531" w="6481">
                  <a:moveTo>
                    <a:pt x="3396" y="0"/>
                  </a:moveTo>
                  <a:cubicBezTo>
                    <a:pt x="2762" y="0"/>
                    <a:pt x="2117" y="182"/>
                    <a:pt x="1625" y="540"/>
                  </a:cubicBezTo>
                  <a:cubicBezTo>
                    <a:pt x="1331" y="758"/>
                    <a:pt x="1078" y="1025"/>
                    <a:pt x="879" y="1332"/>
                  </a:cubicBezTo>
                  <a:cubicBezTo>
                    <a:pt x="561" y="1812"/>
                    <a:pt x="243" y="2380"/>
                    <a:pt x="221" y="2944"/>
                  </a:cubicBezTo>
                  <a:cubicBezTo>
                    <a:pt x="205" y="3334"/>
                    <a:pt x="164" y="3722"/>
                    <a:pt x="121" y="4110"/>
                  </a:cubicBezTo>
                  <a:cubicBezTo>
                    <a:pt x="108" y="4229"/>
                    <a:pt x="94" y="4348"/>
                    <a:pt x="84" y="4466"/>
                  </a:cubicBezTo>
                  <a:cubicBezTo>
                    <a:pt x="0" y="5226"/>
                    <a:pt x="119" y="5970"/>
                    <a:pt x="542" y="6617"/>
                  </a:cubicBezTo>
                  <a:cubicBezTo>
                    <a:pt x="923" y="7201"/>
                    <a:pt x="1566" y="7531"/>
                    <a:pt x="2232" y="7531"/>
                  </a:cubicBezTo>
                  <a:cubicBezTo>
                    <a:pt x="2475" y="7531"/>
                    <a:pt x="2721" y="7487"/>
                    <a:pt x="2959" y="7395"/>
                  </a:cubicBezTo>
                  <a:cubicBezTo>
                    <a:pt x="3414" y="7220"/>
                    <a:pt x="3953" y="6891"/>
                    <a:pt x="4562" y="6312"/>
                  </a:cubicBezTo>
                  <a:cubicBezTo>
                    <a:pt x="4999" y="5867"/>
                    <a:pt x="5314" y="5323"/>
                    <a:pt x="5484" y="4725"/>
                  </a:cubicBezTo>
                  <a:cubicBezTo>
                    <a:pt x="5484" y="4725"/>
                    <a:pt x="6481" y="4709"/>
                    <a:pt x="6424" y="3690"/>
                  </a:cubicBezTo>
                  <a:cubicBezTo>
                    <a:pt x="6424" y="3690"/>
                    <a:pt x="6385" y="2985"/>
                    <a:pt x="5918" y="2985"/>
                  </a:cubicBezTo>
                  <a:cubicBezTo>
                    <a:pt x="5823" y="2985"/>
                    <a:pt x="5711" y="3014"/>
                    <a:pt x="5578" y="3084"/>
                  </a:cubicBezTo>
                  <a:cubicBezTo>
                    <a:pt x="5893" y="1947"/>
                    <a:pt x="5740" y="693"/>
                    <a:pt x="4487" y="198"/>
                  </a:cubicBezTo>
                  <a:cubicBezTo>
                    <a:pt x="4151" y="65"/>
                    <a:pt x="3776" y="0"/>
                    <a:pt x="33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99"/>
            <p:cNvSpPr/>
            <p:nvPr/>
          </p:nvSpPr>
          <p:spPr>
            <a:xfrm>
              <a:off x="7125597" y="1585994"/>
              <a:ext cx="68448" cy="99898"/>
            </a:xfrm>
            <a:custGeom>
              <a:rect b="b" l="l" r="r" t="t"/>
              <a:pathLst>
                <a:path extrusionOk="0" h="991" w="679">
                  <a:moveTo>
                    <a:pt x="554" y="1"/>
                  </a:moveTo>
                  <a:cubicBezTo>
                    <a:pt x="553" y="1"/>
                    <a:pt x="551" y="1"/>
                    <a:pt x="550" y="1"/>
                  </a:cubicBezTo>
                  <a:cubicBezTo>
                    <a:pt x="402" y="12"/>
                    <a:pt x="261" y="77"/>
                    <a:pt x="159" y="187"/>
                  </a:cubicBezTo>
                  <a:cubicBezTo>
                    <a:pt x="54" y="300"/>
                    <a:pt x="0" y="454"/>
                    <a:pt x="8" y="607"/>
                  </a:cubicBezTo>
                  <a:cubicBezTo>
                    <a:pt x="16" y="761"/>
                    <a:pt x="86" y="952"/>
                    <a:pt x="256" y="985"/>
                  </a:cubicBezTo>
                  <a:cubicBezTo>
                    <a:pt x="275" y="988"/>
                    <a:pt x="292" y="990"/>
                    <a:pt x="310" y="990"/>
                  </a:cubicBezTo>
                  <a:cubicBezTo>
                    <a:pt x="467" y="990"/>
                    <a:pt x="565" y="842"/>
                    <a:pt x="609" y="699"/>
                  </a:cubicBezTo>
                  <a:cubicBezTo>
                    <a:pt x="655" y="548"/>
                    <a:pt x="674" y="386"/>
                    <a:pt x="660" y="227"/>
                  </a:cubicBezTo>
                  <a:cubicBezTo>
                    <a:pt x="679" y="206"/>
                    <a:pt x="632" y="1"/>
                    <a:pt x="5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99"/>
            <p:cNvSpPr/>
            <p:nvPr/>
          </p:nvSpPr>
          <p:spPr>
            <a:xfrm>
              <a:off x="7035878" y="2171974"/>
              <a:ext cx="448392" cy="348080"/>
            </a:xfrm>
            <a:custGeom>
              <a:rect b="b" l="l" r="r" t="t"/>
              <a:pathLst>
                <a:path extrusionOk="0" h="3453" w="4448">
                  <a:moveTo>
                    <a:pt x="615" y="1"/>
                  </a:moveTo>
                  <a:cubicBezTo>
                    <a:pt x="515" y="9"/>
                    <a:pt x="418" y="22"/>
                    <a:pt x="319" y="41"/>
                  </a:cubicBezTo>
                  <a:cubicBezTo>
                    <a:pt x="251" y="114"/>
                    <a:pt x="195" y="197"/>
                    <a:pt x="154" y="286"/>
                  </a:cubicBezTo>
                  <a:cubicBezTo>
                    <a:pt x="30" y="572"/>
                    <a:pt x="71" y="839"/>
                    <a:pt x="259" y="1076"/>
                  </a:cubicBezTo>
                  <a:cubicBezTo>
                    <a:pt x="340" y="1176"/>
                    <a:pt x="462" y="1300"/>
                    <a:pt x="408" y="1440"/>
                  </a:cubicBezTo>
                  <a:cubicBezTo>
                    <a:pt x="356" y="1561"/>
                    <a:pt x="235" y="1645"/>
                    <a:pt x="165" y="1755"/>
                  </a:cubicBezTo>
                  <a:cubicBezTo>
                    <a:pt x="1" y="2014"/>
                    <a:pt x="149" y="2307"/>
                    <a:pt x="335" y="2510"/>
                  </a:cubicBezTo>
                  <a:cubicBezTo>
                    <a:pt x="451" y="2636"/>
                    <a:pt x="599" y="2752"/>
                    <a:pt x="666" y="2914"/>
                  </a:cubicBezTo>
                  <a:cubicBezTo>
                    <a:pt x="701" y="2995"/>
                    <a:pt x="707" y="3084"/>
                    <a:pt x="680" y="3167"/>
                  </a:cubicBezTo>
                  <a:cubicBezTo>
                    <a:pt x="626" y="3210"/>
                    <a:pt x="580" y="3261"/>
                    <a:pt x="545" y="3321"/>
                  </a:cubicBezTo>
                  <a:cubicBezTo>
                    <a:pt x="508" y="3385"/>
                    <a:pt x="562" y="3452"/>
                    <a:pt x="625" y="3452"/>
                  </a:cubicBezTo>
                  <a:cubicBezTo>
                    <a:pt x="639" y="3452"/>
                    <a:pt x="653" y="3449"/>
                    <a:pt x="666" y="3442"/>
                  </a:cubicBezTo>
                  <a:cubicBezTo>
                    <a:pt x="736" y="3404"/>
                    <a:pt x="790" y="3348"/>
                    <a:pt x="823" y="3278"/>
                  </a:cubicBezTo>
                  <a:cubicBezTo>
                    <a:pt x="991" y="3156"/>
                    <a:pt x="1227" y="3147"/>
                    <a:pt x="1445" y="3147"/>
                  </a:cubicBezTo>
                  <a:cubicBezTo>
                    <a:pt x="1484" y="3147"/>
                    <a:pt x="1522" y="3147"/>
                    <a:pt x="1558" y="3147"/>
                  </a:cubicBezTo>
                  <a:cubicBezTo>
                    <a:pt x="1600" y="3147"/>
                    <a:pt x="1641" y="3147"/>
                    <a:pt x="1680" y="3145"/>
                  </a:cubicBezTo>
                  <a:cubicBezTo>
                    <a:pt x="1860" y="3137"/>
                    <a:pt x="2049" y="3113"/>
                    <a:pt x="2208" y="3022"/>
                  </a:cubicBezTo>
                  <a:cubicBezTo>
                    <a:pt x="2364" y="2935"/>
                    <a:pt x="2448" y="2792"/>
                    <a:pt x="2512" y="2633"/>
                  </a:cubicBezTo>
                  <a:cubicBezTo>
                    <a:pt x="2550" y="2545"/>
                    <a:pt x="2580" y="2453"/>
                    <a:pt x="2639" y="2377"/>
                  </a:cubicBezTo>
                  <a:cubicBezTo>
                    <a:pt x="2709" y="2286"/>
                    <a:pt x="2811" y="2245"/>
                    <a:pt x="2919" y="2221"/>
                  </a:cubicBezTo>
                  <a:cubicBezTo>
                    <a:pt x="3100" y="2181"/>
                    <a:pt x="3280" y="2173"/>
                    <a:pt x="3453" y="2097"/>
                  </a:cubicBezTo>
                  <a:cubicBezTo>
                    <a:pt x="3795" y="1954"/>
                    <a:pt x="4056" y="1658"/>
                    <a:pt x="4213" y="1316"/>
                  </a:cubicBezTo>
                  <a:cubicBezTo>
                    <a:pt x="4369" y="976"/>
                    <a:pt x="4420" y="604"/>
                    <a:pt x="4447" y="235"/>
                  </a:cubicBezTo>
                  <a:cubicBezTo>
                    <a:pt x="4391" y="219"/>
                    <a:pt x="4334" y="203"/>
                    <a:pt x="4269" y="184"/>
                  </a:cubicBezTo>
                  <a:cubicBezTo>
                    <a:pt x="4250" y="523"/>
                    <a:pt x="4210" y="863"/>
                    <a:pt x="4081" y="1176"/>
                  </a:cubicBezTo>
                  <a:cubicBezTo>
                    <a:pt x="3935" y="1523"/>
                    <a:pt x="3663" y="1852"/>
                    <a:pt x="3294" y="1968"/>
                  </a:cubicBezTo>
                  <a:cubicBezTo>
                    <a:pt x="3113" y="2022"/>
                    <a:pt x="2916" y="2022"/>
                    <a:pt x="2747" y="2086"/>
                  </a:cubicBezTo>
                  <a:cubicBezTo>
                    <a:pt x="2577" y="2154"/>
                    <a:pt x="2469" y="2280"/>
                    <a:pt x="2399" y="2445"/>
                  </a:cubicBezTo>
                  <a:cubicBezTo>
                    <a:pt x="2324" y="2617"/>
                    <a:pt x="2272" y="2792"/>
                    <a:pt x="2092" y="2881"/>
                  </a:cubicBezTo>
                  <a:cubicBezTo>
                    <a:pt x="1925" y="2965"/>
                    <a:pt x="1728" y="2968"/>
                    <a:pt x="1548" y="2968"/>
                  </a:cubicBezTo>
                  <a:cubicBezTo>
                    <a:pt x="1329" y="2968"/>
                    <a:pt x="1079" y="2970"/>
                    <a:pt x="868" y="3051"/>
                  </a:cubicBezTo>
                  <a:cubicBezTo>
                    <a:pt x="868" y="2978"/>
                    <a:pt x="855" y="2908"/>
                    <a:pt x="828" y="2844"/>
                  </a:cubicBezTo>
                  <a:cubicBezTo>
                    <a:pt x="704" y="2553"/>
                    <a:pt x="367" y="2402"/>
                    <a:pt x="281" y="2100"/>
                  </a:cubicBezTo>
                  <a:cubicBezTo>
                    <a:pt x="197" y="1795"/>
                    <a:pt x="577" y="1671"/>
                    <a:pt x="596" y="1391"/>
                  </a:cubicBezTo>
                  <a:cubicBezTo>
                    <a:pt x="618" y="1095"/>
                    <a:pt x="278" y="947"/>
                    <a:pt x="254" y="664"/>
                  </a:cubicBezTo>
                  <a:cubicBezTo>
                    <a:pt x="233" y="383"/>
                    <a:pt x="408" y="170"/>
                    <a:pt x="6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99"/>
            <p:cNvSpPr/>
            <p:nvPr/>
          </p:nvSpPr>
          <p:spPr>
            <a:xfrm>
              <a:off x="6316616" y="3551188"/>
              <a:ext cx="1405559" cy="3065379"/>
            </a:xfrm>
            <a:custGeom>
              <a:rect b="b" l="l" r="r" t="t"/>
              <a:pathLst>
                <a:path extrusionOk="0" h="30409" w="13943">
                  <a:moveTo>
                    <a:pt x="5050" y="0"/>
                  </a:moveTo>
                  <a:cubicBezTo>
                    <a:pt x="5050" y="0"/>
                    <a:pt x="4522" y="1226"/>
                    <a:pt x="3840" y="4530"/>
                  </a:cubicBezTo>
                  <a:cubicBezTo>
                    <a:pt x="2331" y="11811"/>
                    <a:pt x="0" y="25102"/>
                    <a:pt x="442" y="28726"/>
                  </a:cubicBezTo>
                  <a:cubicBezTo>
                    <a:pt x="442" y="28726"/>
                    <a:pt x="2159" y="30409"/>
                    <a:pt x="4935" y="30409"/>
                  </a:cubicBezTo>
                  <a:cubicBezTo>
                    <a:pt x="5785" y="30409"/>
                    <a:pt x="6734" y="30251"/>
                    <a:pt x="7764" y="29839"/>
                  </a:cubicBezTo>
                  <a:cubicBezTo>
                    <a:pt x="7764" y="29839"/>
                    <a:pt x="8235" y="19117"/>
                    <a:pt x="11464" y="12075"/>
                  </a:cubicBezTo>
                  <a:cubicBezTo>
                    <a:pt x="11668" y="11631"/>
                    <a:pt x="11895" y="11199"/>
                    <a:pt x="12126" y="10766"/>
                  </a:cubicBezTo>
                  <a:cubicBezTo>
                    <a:pt x="12506" y="10051"/>
                    <a:pt x="13943" y="6901"/>
                    <a:pt x="12520" y="2366"/>
                  </a:cubicBezTo>
                  <a:lnTo>
                    <a:pt x="50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99"/>
            <p:cNvSpPr/>
            <p:nvPr/>
          </p:nvSpPr>
          <p:spPr>
            <a:xfrm>
              <a:off x="6899788" y="3288490"/>
              <a:ext cx="775109" cy="1753301"/>
            </a:xfrm>
            <a:custGeom>
              <a:rect b="b" l="l" r="r" t="t"/>
              <a:pathLst>
                <a:path extrusionOk="0" h="17393" w="7689">
                  <a:moveTo>
                    <a:pt x="1" y="0"/>
                  </a:moveTo>
                  <a:cubicBezTo>
                    <a:pt x="1" y="0"/>
                    <a:pt x="3412" y="8200"/>
                    <a:pt x="1" y="15813"/>
                  </a:cubicBezTo>
                  <a:cubicBezTo>
                    <a:pt x="1" y="15813"/>
                    <a:pt x="815" y="17393"/>
                    <a:pt x="2340" y="17393"/>
                  </a:cubicBezTo>
                  <a:cubicBezTo>
                    <a:pt x="2663" y="17393"/>
                    <a:pt x="3018" y="17322"/>
                    <a:pt x="3404" y="17150"/>
                  </a:cubicBezTo>
                  <a:cubicBezTo>
                    <a:pt x="3401" y="17150"/>
                    <a:pt x="7689" y="10386"/>
                    <a:pt x="4819" y="350"/>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99"/>
            <p:cNvSpPr/>
            <p:nvPr/>
          </p:nvSpPr>
          <p:spPr>
            <a:xfrm>
              <a:off x="6973176" y="3377400"/>
              <a:ext cx="466436" cy="1147060"/>
            </a:xfrm>
            <a:custGeom>
              <a:rect b="b" l="l" r="r" t="t"/>
              <a:pathLst>
                <a:path extrusionOk="0" h="11379" w="4627">
                  <a:moveTo>
                    <a:pt x="531" y="0"/>
                  </a:moveTo>
                  <a:cubicBezTo>
                    <a:pt x="383" y="0"/>
                    <a:pt x="234" y="12"/>
                    <a:pt x="87" y="37"/>
                  </a:cubicBezTo>
                  <a:cubicBezTo>
                    <a:pt x="8" y="48"/>
                    <a:pt x="0" y="164"/>
                    <a:pt x="65" y="196"/>
                  </a:cubicBezTo>
                  <a:cubicBezTo>
                    <a:pt x="1329" y="878"/>
                    <a:pt x="2097" y="2161"/>
                    <a:pt x="2544" y="3486"/>
                  </a:cubicBezTo>
                  <a:cubicBezTo>
                    <a:pt x="3059" y="5022"/>
                    <a:pt x="3150" y="6647"/>
                    <a:pt x="3415" y="8237"/>
                  </a:cubicBezTo>
                  <a:cubicBezTo>
                    <a:pt x="3574" y="9186"/>
                    <a:pt x="3800" y="10129"/>
                    <a:pt x="4201" y="11007"/>
                  </a:cubicBezTo>
                  <a:cubicBezTo>
                    <a:pt x="4215" y="11039"/>
                    <a:pt x="4240" y="11052"/>
                    <a:pt x="4266" y="11052"/>
                  </a:cubicBezTo>
                  <a:cubicBezTo>
                    <a:pt x="4295" y="11052"/>
                    <a:pt x="4326" y="11036"/>
                    <a:pt x="4344" y="11010"/>
                  </a:cubicBezTo>
                  <a:cubicBezTo>
                    <a:pt x="4374" y="11113"/>
                    <a:pt x="4404" y="11215"/>
                    <a:pt x="4436" y="11317"/>
                  </a:cubicBezTo>
                  <a:cubicBezTo>
                    <a:pt x="4450" y="11360"/>
                    <a:pt x="4485" y="11379"/>
                    <a:pt x="4520" y="11379"/>
                  </a:cubicBezTo>
                  <a:cubicBezTo>
                    <a:pt x="4573" y="11379"/>
                    <a:pt x="4627" y="11336"/>
                    <a:pt x="4606" y="11269"/>
                  </a:cubicBezTo>
                  <a:cubicBezTo>
                    <a:pt x="4121" y="9752"/>
                    <a:pt x="4007" y="8156"/>
                    <a:pt x="3843" y="6580"/>
                  </a:cubicBezTo>
                  <a:cubicBezTo>
                    <a:pt x="3695" y="5176"/>
                    <a:pt x="3495" y="3759"/>
                    <a:pt x="2962" y="2441"/>
                  </a:cubicBezTo>
                  <a:cubicBezTo>
                    <a:pt x="2684" y="1751"/>
                    <a:pt x="2315" y="1102"/>
                    <a:pt x="1835" y="533"/>
                  </a:cubicBezTo>
                  <a:lnTo>
                    <a:pt x="1835" y="533"/>
                  </a:lnTo>
                  <a:cubicBezTo>
                    <a:pt x="1846" y="537"/>
                    <a:pt x="1857" y="539"/>
                    <a:pt x="1867" y="539"/>
                  </a:cubicBezTo>
                  <a:cubicBezTo>
                    <a:pt x="1946" y="539"/>
                    <a:pt x="1997" y="424"/>
                    <a:pt x="1914" y="377"/>
                  </a:cubicBezTo>
                  <a:cubicBezTo>
                    <a:pt x="1491" y="129"/>
                    <a:pt x="1013" y="0"/>
                    <a:pt x="531" y="0"/>
                  </a:cubicBezTo>
                  <a:close/>
                </a:path>
              </a:pathLst>
            </a:custGeom>
            <a:solidFill>
              <a:srgbClr val="BA4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99"/>
            <p:cNvSpPr/>
            <p:nvPr/>
          </p:nvSpPr>
          <p:spPr>
            <a:xfrm>
              <a:off x="6308149" y="2994442"/>
              <a:ext cx="695572" cy="423381"/>
            </a:xfrm>
            <a:custGeom>
              <a:rect b="b" l="l" r="r" t="t"/>
              <a:pathLst>
                <a:path extrusionOk="0" h="4200" w="6900">
                  <a:moveTo>
                    <a:pt x="4727" y="1"/>
                  </a:moveTo>
                  <a:cubicBezTo>
                    <a:pt x="4643" y="1"/>
                    <a:pt x="4559" y="51"/>
                    <a:pt x="4538" y="155"/>
                  </a:cubicBezTo>
                  <a:cubicBezTo>
                    <a:pt x="4377" y="993"/>
                    <a:pt x="4326" y="2120"/>
                    <a:pt x="4326" y="2120"/>
                  </a:cubicBezTo>
                  <a:cubicBezTo>
                    <a:pt x="4258" y="2464"/>
                    <a:pt x="3302" y="2591"/>
                    <a:pt x="2879" y="2629"/>
                  </a:cubicBezTo>
                  <a:cubicBezTo>
                    <a:pt x="2852" y="2632"/>
                    <a:pt x="2825" y="2633"/>
                    <a:pt x="2798" y="2633"/>
                  </a:cubicBezTo>
                  <a:cubicBezTo>
                    <a:pt x="2696" y="2633"/>
                    <a:pt x="2595" y="2612"/>
                    <a:pt x="2501" y="2570"/>
                  </a:cubicBezTo>
                  <a:cubicBezTo>
                    <a:pt x="1580" y="2128"/>
                    <a:pt x="1029" y="2008"/>
                    <a:pt x="703" y="2008"/>
                  </a:cubicBezTo>
                  <a:cubicBezTo>
                    <a:pt x="574" y="2008"/>
                    <a:pt x="480" y="2027"/>
                    <a:pt x="413" y="2052"/>
                  </a:cubicBezTo>
                  <a:cubicBezTo>
                    <a:pt x="324" y="2087"/>
                    <a:pt x="321" y="2211"/>
                    <a:pt x="407" y="2254"/>
                  </a:cubicBezTo>
                  <a:lnTo>
                    <a:pt x="1755" y="2920"/>
                  </a:lnTo>
                  <a:cubicBezTo>
                    <a:pt x="1267" y="2742"/>
                    <a:pt x="906" y="2680"/>
                    <a:pt x="642" y="2680"/>
                  </a:cubicBezTo>
                  <a:cubicBezTo>
                    <a:pt x="355" y="2680"/>
                    <a:pt x="181" y="2753"/>
                    <a:pt x="79" y="2826"/>
                  </a:cubicBezTo>
                  <a:cubicBezTo>
                    <a:pt x="1" y="2885"/>
                    <a:pt x="19" y="3006"/>
                    <a:pt x="111" y="3036"/>
                  </a:cubicBezTo>
                  <a:cubicBezTo>
                    <a:pt x="725" y="3241"/>
                    <a:pt x="2005" y="3709"/>
                    <a:pt x="2558" y="3912"/>
                  </a:cubicBezTo>
                  <a:cubicBezTo>
                    <a:pt x="2663" y="3951"/>
                    <a:pt x="2773" y="3970"/>
                    <a:pt x="2884" y="3970"/>
                  </a:cubicBezTo>
                  <a:cubicBezTo>
                    <a:pt x="2955" y="3970"/>
                    <a:pt x="3026" y="3962"/>
                    <a:pt x="3097" y="3947"/>
                  </a:cubicBezTo>
                  <a:lnTo>
                    <a:pt x="4266" y="3685"/>
                  </a:lnTo>
                  <a:cubicBezTo>
                    <a:pt x="4405" y="3654"/>
                    <a:pt x="4547" y="3639"/>
                    <a:pt x="4689" y="3639"/>
                  </a:cubicBezTo>
                  <a:cubicBezTo>
                    <a:pt x="4906" y="3639"/>
                    <a:pt x="5124" y="3675"/>
                    <a:pt x="5333" y="3747"/>
                  </a:cubicBezTo>
                  <a:cubicBezTo>
                    <a:pt x="5848" y="3925"/>
                    <a:pt x="6371" y="4076"/>
                    <a:pt x="6899" y="4200"/>
                  </a:cubicBezTo>
                  <a:lnTo>
                    <a:pt x="6845" y="2491"/>
                  </a:lnTo>
                  <a:cubicBezTo>
                    <a:pt x="6788" y="2498"/>
                    <a:pt x="6730" y="2501"/>
                    <a:pt x="6673" y="2501"/>
                  </a:cubicBezTo>
                  <a:cubicBezTo>
                    <a:pt x="6254" y="2501"/>
                    <a:pt x="5870" y="2340"/>
                    <a:pt x="5870" y="2340"/>
                  </a:cubicBezTo>
                  <a:cubicBezTo>
                    <a:pt x="5253" y="2168"/>
                    <a:pt x="5013" y="1009"/>
                    <a:pt x="4924" y="174"/>
                  </a:cubicBezTo>
                  <a:cubicBezTo>
                    <a:pt x="4910" y="59"/>
                    <a:pt x="4818" y="1"/>
                    <a:pt x="47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99"/>
            <p:cNvSpPr/>
            <p:nvPr/>
          </p:nvSpPr>
          <p:spPr>
            <a:xfrm>
              <a:off x="6845755" y="2237497"/>
              <a:ext cx="866340" cy="1268833"/>
            </a:xfrm>
            <a:custGeom>
              <a:rect b="b" l="l" r="r" t="t"/>
              <a:pathLst>
                <a:path extrusionOk="0" h="12587" w="8594">
                  <a:moveTo>
                    <a:pt x="7192" y="0"/>
                  </a:moveTo>
                  <a:cubicBezTo>
                    <a:pt x="6716" y="0"/>
                    <a:pt x="6170" y="549"/>
                    <a:pt x="6101" y="1474"/>
                  </a:cubicBezTo>
                  <a:cubicBezTo>
                    <a:pt x="6010" y="2730"/>
                    <a:pt x="5934" y="4727"/>
                    <a:pt x="5875" y="6492"/>
                  </a:cubicBezTo>
                  <a:cubicBezTo>
                    <a:pt x="5808" y="8481"/>
                    <a:pt x="5767" y="10173"/>
                    <a:pt x="5767" y="10173"/>
                  </a:cubicBezTo>
                  <a:cubicBezTo>
                    <a:pt x="5767" y="10173"/>
                    <a:pt x="1827" y="9846"/>
                    <a:pt x="618" y="9846"/>
                  </a:cubicBezTo>
                  <a:cubicBezTo>
                    <a:pt x="589" y="9846"/>
                    <a:pt x="562" y="9846"/>
                    <a:pt x="537" y="9847"/>
                  </a:cubicBezTo>
                  <a:lnTo>
                    <a:pt x="0" y="11256"/>
                  </a:lnTo>
                  <a:cubicBezTo>
                    <a:pt x="2003" y="11934"/>
                    <a:pt x="5303" y="12586"/>
                    <a:pt x="6543" y="12586"/>
                  </a:cubicBezTo>
                  <a:cubicBezTo>
                    <a:pt x="6659" y="12586"/>
                    <a:pt x="6757" y="12581"/>
                    <a:pt x="6834" y="12569"/>
                  </a:cubicBezTo>
                  <a:cubicBezTo>
                    <a:pt x="7352" y="12488"/>
                    <a:pt x="7866" y="12162"/>
                    <a:pt x="7980" y="11647"/>
                  </a:cubicBezTo>
                  <a:cubicBezTo>
                    <a:pt x="8400" y="9752"/>
                    <a:pt x="8548" y="7971"/>
                    <a:pt x="8567" y="6427"/>
                  </a:cubicBezTo>
                  <a:cubicBezTo>
                    <a:pt x="8594" y="4032"/>
                    <a:pt x="8311" y="2194"/>
                    <a:pt x="8252" y="1350"/>
                  </a:cubicBezTo>
                  <a:cubicBezTo>
                    <a:pt x="8209" y="752"/>
                    <a:pt x="7866" y="86"/>
                    <a:pt x="7274" y="6"/>
                  </a:cubicBezTo>
                  <a:cubicBezTo>
                    <a:pt x="7247" y="2"/>
                    <a:pt x="7220" y="0"/>
                    <a:pt x="71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99"/>
            <p:cNvSpPr/>
            <p:nvPr/>
          </p:nvSpPr>
          <p:spPr>
            <a:xfrm>
              <a:off x="6899788" y="3167423"/>
              <a:ext cx="1019365" cy="1849973"/>
            </a:xfrm>
            <a:custGeom>
              <a:rect b="b" l="l" r="r" t="t"/>
              <a:pathLst>
                <a:path extrusionOk="0" h="18352" w="10112">
                  <a:moveTo>
                    <a:pt x="2541" y="0"/>
                  </a:moveTo>
                  <a:cubicBezTo>
                    <a:pt x="1823" y="0"/>
                    <a:pt x="972" y="163"/>
                    <a:pt x="1" y="624"/>
                  </a:cubicBezTo>
                  <a:cubicBezTo>
                    <a:pt x="1" y="624"/>
                    <a:pt x="3698" y="2020"/>
                    <a:pt x="4695" y="11269"/>
                  </a:cubicBezTo>
                  <a:cubicBezTo>
                    <a:pt x="4876" y="12945"/>
                    <a:pt x="5339" y="14583"/>
                    <a:pt x="6120" y="16076"/>
                  </a:cubicBezTo>
                  <a:cubicBezTo>
                    <a:pt x="6745" y="17273"/>
                    <a:pt x="7554" y="18351"/>
                    <a:pt x="8436" y="18351"/>
                  </a:cubicBezTo>
                  <a:cubicBezTo>
                    <a:pt x="8638" y="18351"/>
                    <a:pt x="8844" y="18295"/>
                    <a:pt x="9052" y="18170"/>
                  </a:cubicBezTo>
                  <a:cubicBezTo>
                    <a:pt x="9095" y="18143"/>
                    <a:pt x="9131" y="18100"/>
                    <a:pt x="9147" y="18054"/>
                  </a:cubicBezTo>
                  <a:cubicBezTo>
                    <a:pt x="9314" y="17601"/>
                    <a:pt x="10111" y="15120"/>
                    <a:pt x="9233" y="11185"/>
                  </a:cubicBezTo>
                  <a:cubicBezTo>
                    <a:pt x="8853" y="9482"/>
                    <a:pt x="7983" y="7941"/>
                    <a:pt x="6805" y="6650"/>
                  </a:cubicBezTo>
                  <a:cubicBezTo>
                    <a:pt x="6026" y="5793"/>
                    <a:pt x="5172" y="4128"/>
                    <a:pt x="5231" y="948"/>
                  </a:cubicBezTo>
                  <a:cubicBezTo>
                    <a:pt x="5231" y="948"/>
                    <a:pt x="4273" y="0"/>
                    <a:pt x="25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99"/>
            <p:cNvSpPr/>
            <p:nvPr/>
          </p:nvSpPr>
          <p:spPr>
            <a:xfrm>
              <a:off x="7428725" y="2230542"/>
              <a:ext cx="283370" cy="682853"/>
            </a:xfrm>
            <a:custGeom>
              <a:rect b="b" l="l" r="r" t="t"/>
              <a:pathLst>
                <a:path extrusionOk="0" h="6774" w="2811">
                  <a:moveTo>
                    <a:pt x="1435" y="0"/>
                  </a:moveTo>
                  <a:cubicBezTo>
                    <a:pt x="936" y="0"/>
                    <a:pt x="159" y="696"/>
                    <a:pt x="92" y="1629"/>
                  </a:cubicBezTo>
                  <a:cubicBezTo>
                    <a:pt x="0" y="2885"/>
                    <a:pt x="151" y="4796"/>
                    <a:pt x="92" y="6561"/>
                  </a:cubicBezTo>
                  <a:cubicBezTo>
                    <a:pt x="421" y="6666"/>
                    <a:pt x="885" y="6774"/>
                    <a:pt x="1411" y="6774"/>
                  </a:cubicBezTo>
                  <a:cubicBezTo>
                    <a:pt x="1842" y="6774"/>
                    <a:pt x="2313" y="6701"/>
                    <a:pt x="2784" y="6496"/>
                  </a:cubicBezTo>
                  <a:cubicBezTo>
                    <a:pt x="2811" y="4101"/>
                    <a:pt x="2528" y="2263"/>
                    <a:pt x="2469" y="1419"/>
                  </a:cubicBezTo>
                  <a:cubicBezTo>
                    <a:pt x="2426" y="821"/>
                    <a:pt x="2094" y="85"/>
                    <a:pt x="1501" y="4"/>
                  </a:cubicBezTo>
                  <a:cubicBezTo>
                    <a:pt x="1480" y="2"/>
                    <a:pt x="1458" y="0"/>
                    <a:pt x="1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99"/>
            <p:cNvSpPr/>
            <p:nvPr/>
          </p:nvSpPr>
          <p:spPr>
            <a:xfrm>
              <a:off x="6882651" y="1259991"/>
              <a:ext cx="814525" cy="905128"/>
            </a:xfrm>
            <a:custGeom>
              <a:rect b="b" l="l" r="r" t="t"/>
              <a:pathLst>
                <a:path extrusionOk="0" h="8979" w="8080">
                  <a:moveTo>
                    <a:pt x="4709" y="0"/>
                  </a:moveTo>
                  <a:cubicBezTo>
                    <a:pt x="4615" y="0"/>
                    <a:pt x="4522" y="6"/>
                    <a:pt x="4428" y="18"/>
                  </a:cubicBezTo>
                  <a:cubicBezTo>
                    <a:pt x="3644" y="112"/>
                    <a:pt x="1375" y="573"/>
                    <a:pt x="300" y="2427"/>
                  </a:cubicBezTo>
                  <a:cubicBezTo>
                    <a:pt x="138" y="2707"/>
                    <a:pt x="1" y="3020"/>
                    <a:pt x="20" y="3346"/>
                  </a:cubicBezTo>
                  <a:cubicBezTo>
                    <a:pt x="39" y="3669"/>
                    <a:pt x="260" y="4000"/>
                    <a:pt x="580" y="4046"/>
                  </a:cubicBezTo>
                  <a:cubicBezTo>
                    <a:pt x="609" y="4050"/>
                    <a:pt x="638" y="4052"/>
                    <a:pt x="666" y="4052"/>
                  </a:cubicBezTo>
                  <a:cubicBezTo>
                    <a:pt x="827" y="4052"/>
                    <a:pt x="984" y="3993"/>
                    <a:pt x="1135" y="3933"/>
                  </a:cubicBezTo>
                  <a:cubicBezTo>
                    <a:pt x="2000" y="3591"/>
                    <a:pt x="2882" y="3240"/>
                    <a:pt x="3588" y="2637"/>
                  </a:cubicBezTo>
                  <a:lnTo>
                    <a:pt x="3588" y="2637"/>
                  </a:lnTo>
                  <a:cubicBezTo>
                    <a:pt x="3563" y="2861"/>
                    <a:pt x="3466" y="3068"/>
                    <a:pt x="3313" y="3235"/>
                  </a:cubicBezTo>
                  <a:cubicBezTo>
                    <a:pt x="3801" y="3111"/>
                    <a:pt x="4253" y="2885"/>
                    <a:pt x="4647" y="2572"/>
                  </a:cubicBezTo>
                  <a:lnTo>
                    <a:pt x="4647" y="2648"/>
                  </a:lnTo>
                  <a:lnTo>
                    <a:pt x="4601" y="2693"/>
                  </a:lnTo>
                  <a:cubicBezTo>
                    <a:pt x="4625" y="2750"/>
                    <a:pt x="4644" y="2809"/>
                    <a:pt x="4666" y="2869"/>
                  </a:cubicBezTo>
                  <a:cubicBezTo>
                    <a:pt x="4695" y="3020"/>
                    <a:pt x="4741" y="3165"/>
                    <a:pt x="4803" y="3302"/>
                  </a:cubicBezTo>
                  <a:cubicBezTo>
                    <a:pt x="5134" y="4491"/>
                    <a:pt x="5132" y="5747"/>
                    <a:pt x="4798" y="6932"/>
                  </a:cubicBezTo>
                  <a:cubicBezTo>
                    <a:pt x="4657" y="7415"/>
                    <a:pt x="4466" y="7943"/>
                    <a:pt x="4679" y="8401"/>
                  </a:cubicBezTo>
                  <a:cubicBezTo>
                    <a:pt x="4862" y="8792"/>
                    <a:pt x="5293" y="8978"/>
                    <a:pt x="5733" y="8978"/>
                  </a:cubicBezTo>
                  <a:cubicBezTo>
                    <a:pt x="5943" y="8978"/>
                    <a:pt x="6154" y="8936"/>
                    <a:pt x="6342" y="8854"/>
                  </a:cubicBezTo>
                  <a:cubicBezTo>
                    <a:pt x="7261" y="8449"/>
                    <a:pt x="7711" y="7399"/>
                    <a:pt x="7864" y="6410"/>
                  </a:cubicBezTo>
                  <a:cubicBezTo>
                    <a:pt x="8080" y="5000"/>
                    <a:pt x="7848" y="3534"/>
                    <a:pt x="7239" y="2249"/>
                  </a:cubicBezTo>
                  <a:cubicBezTo>
                    <a:pt x="7177" y="1823"/>
                    <a:pt x="7018" y="1416"/>
                    <a:pt x="6767" y="1063"/>
                  </a:cubicBezTo>
                  <a:cubicBezTo>
                    <a:pt x="6300" y="412"/>
                    <a:pt x="5508" y="0"/>
                    <a:pt x="4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99"/>
            <p:cNvSpPr/>
            <p:nvPr/>
          </p:nvSpPr>
          <p:spPr>
            <a:xfrm>
              <a:off x="7104629" y="2117136"/>
              <a:ext cx="375508" cy="915309"/>
            </a:xfrm>
            <a:custGeom>
              <a:rect b="b" l="l" r="r" t="t"/>
              <a:pathLst>
                <a:path extrusionOk="0" h="9080" w="3725">
                  <a:moveTo>
                    <a:pt x="3388" y="0"/>
                  </a:moveTo>
                  <a:lnTo>
                    <a:pt x="3143" y="289"/>
                  </a:lnTo>
                  <a:cubicBezTo>
                    <a:pt x="3078" y="260"/>
                    <a:pt x="3011" y="246"/>
                    <a:pt x="2944" y="246"/>
                  </a:cubicBezTo>
                  <a:cubicBezTo>
                    <a:pt x="2774" y="246"/>
                    <a:pt x="2609" y="336"/>
                    <a:pt x="2520" y="491"/>
                  </a:cubicBezTo>
                  <a:cubicBezTo>
                    <a:pt x="2393" y="709"/>
                    <a:pt x="2450" y="987"/>
                    <a:pt x="2652" y="1135"/>
                  </a:cubicBezTo>
                  <a:cubicBezTo>
                    <a:pt x="2639" y="1134"/>
                    <a:pt x="2627" y="1134"/>
                    <a:pt x="2614" y="1134"/>
                  </a:cubicBezTo>
                  <a:cubicBezTo>
                    <a:pt x="2421" y="1134"/>
                    <a:pt x="2222" y="1192"/>
                    <a:pt x="2075" y="1318"/>
                  </a:cubicBezTo>
                  <a:cubicBezTo>
                    <a:pt x="1919" y="1453"/>
                    <a:pt x="1833" y="1677"/>
                    <a:pt x="1890" y="1876"/>
                  </a:cubicBezTo>
                  <a:cubicBezTo>
                    <a:pt x="1937" y="2052"/>
                    <a:pt x="2111" y="2191"/>
                    <a:pt x="2290" y="2191"/>
                  </a:cubicBezTo>
                  <a:cubicBezTo>
                    <a:pt x="2303" y="2191"/>
                    <a:pt x="2315" y="2190"/>
                    <a:pt x="2328" y="2188"/>
                  </a:cubicBezTo>
                  <a:lnTo>
                    <a:pt x="2328" y="2188"/>
                  </a:lnTo>
                  <a:cubicBezTo>
                    <a:pt x="2086" y="2233"/>
                    <a:pt x="1852" y="2396"/>
                    <a:pt x="1801" y="2636"/>
                  </a:cubicBezTo>
                  <a:cubicBezTo>
                    <a:pt x="1752" y="2862"/>
                    <a:pt x="1939" y="3123"/>
                    <a:pt x="2161" y="3123"/>
                  </a:cubicBezTo>
                  <a:cubicBezTo>
                    <a:pt x="2182" y="3123"/>
                    <a:pt x="2204" y="3121"/>
                    <a:pt x="2226" y="3116"/>
                  </a:cubicBezTo>
                  <a:lnTo>
                    <a:pt x="2226" y="3116"/>
                  </a:lnTo>
                  <a:cubicBezTo>
                    <a:pt x="1949" y="3253"/>
                    <a:pt x="1658" y="3407"/>
                    <a:pt x="1499" y="3673"/>
                  </a:cubicBezTo>
                  <a:cubicBezTo>
                    <a:pt x="1343" y="3940"/>
                    <a:pt x="1394" y="4355"/>
                    <a:pt x="1679" y="4474"/>
                  </a:cubicBezTo>
                  <a:cubicBezTo>
                    <a:pt x="1372" y="4509"/>
                    <a:pt x="1054" y="4649"/>
                    <a:pt x="914" y="4921"/>
                  </a:cubicBezTo>
                  <a:cubicBezTo>
                    <a:pt x="774" y="5196"/>
                    <a:pt x="898" y="5603"/>
                    <a:pt x="1200" y="5670"/>
                  </a:cubicBezTo>
                  <a:cubicBezTo>
                    <a:pt x="946" y="5805"/>
                    <a:pt x="685" y="5969"/>
                    <a:pt x="564" y="6228"/>
                  </a:cubicBezTo>
                  <a:cubicBezTo>
                    <a:pt x="445" y="6489"/>
                    <a:pt x="548" y="6869"/>
                    <a:pt x="828" y="6931"/>
                  </a:cubicBezTo>
                  <a:cubicBezTo>
                    <a:pt x="1" y="7449"/>
                    <a:pt x="89" y="8680"/>
                    <a:pt x="979" y="9079"/>
                  </a:cubicBezTo>
                  <a:cubicBezTo>
                    <a:pt x="868" y="8686"/>
                    <a:pt x="965" y="8260"/>
                    <a:pt x="1235" y="7953"/>
                  </a:cubicBezTo>
                  <a:cubicBezTo>
                    <a:pt x="1383" y="7786"/>
                    <a:pt x="1580" y="7659"/>
                    <a:pt x="1679" y="7459"/>
                  </a:cubicBezTo>
                  <a:cubicBezTo>
                    <a:pt x="1776" y="7260"/>
                    <a:pt x="1698" y="6950"/>
                    <a:pt x="1477" y="6931"/>
                  </a:cubicBezTo>
                  <a:cubicBezTo>
                    <a:pt x="1706" y="6877"/>
                    <a:pt x="1830" y="6608"/>
                    <a:pt x="1803" y="6376"/>
                  </a:cubicBezTo>
                  <a:cubicBezTo>
                    <a:pt x="1779" y="6142"/>
                    <a:pt x="1644" y="5934"/>
                    <a:pt x="1512" y="5740"/>
                  </a:cubicBezTo>
                  <a:cubicBezTo>
                    <a:pt x="1970" y="5624"/>
                    <a:pt x="2164" y="5080"/>
                    <a:pt x="1881" y="4703"/>
                  </a:cubicBezTo>
                  <a:cubicBezTo>
                    <a:pt x="2140" y="4568"/>
                    <a:pt x="2402" y="4406"/>
                    <a:pt x="2536" y="4148"/>
                  </a:cubicBezTo>
                  <a:cubicBezTo>
                    <a:pt x="2671" y="3892"/>
                    <a:pt x="2625" y="3517"/>
                    <a:pt x="2369" y="3380"/>
                  </a:cubicBezTo>
                  <a:cubicBezTo>
                    <a:pt x="2205" y="2765"/>
                    <a:pt x="2544" y="2127"/>
                    <a:pt x="3145" y="1919"/>
                  </a:cubicBezTo>
                  <a:cubicBezTo>
                    <a:pt x="3232" y="1701"/>
                    <a:pt x="3188" y="1453"/>
                    <a:pt x="3032" y="1278"/>
                  </a:cubicBezTo>
                  <a:cubicBezTo>
                    <a:pt x="3547" y="1078"/>
                    <a:pt x="3725" y="437"/>
                    <a:pt x="3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8" name="Google Shape;3258;p99"/>
          <p:cNvSpPr/>
          <p:nvPr/>
        </p:nvSpPr>
        <p:spPr>
          <a:xfrm>
            <a:off x="7545800" y="1315775"/>
            <a:ext cx="1515000" cy="2362500"/>
          </a:xfrm>
          <a:prstGeom prst="rect">
            <a:avLst/>
          </a:prstGeom>
          <a:solidFill>
            <a:srgbClr val="F3D5B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rla"/>
              <a:ea typeface="Karla"/>
              <a:cs typeface="Karla"/>
              <a:sym typeface="Karla"/>
            </a:endParaRPr>
          </a:p>
        </p:txBody>
      </p:sp>
      <p:sp>
        <p:nvSpPr>
          <p:cNvPr id="3259" name="Google Shape;3259;p99"/>
          <p:cNvSpPr txBox="1"/>
          <p:nvPr>
            <p:ph idx="1" type="body"/>
          </p:nvPr>
        </p:nvSpPr>
        <p:spPr>
          <a:xfrm>
            <a:off x="3176800" y="1890175"/>
            <a:ext cx="5604900" cy="2715000"/>
          </a:xfrm>
          <a:prstGeom prst="rect">
            <a:avLst/>
          </a:prstGeom>
          <a:ln cap="flat" cmpd="sng" w="952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360000" lvl="0" marL="0" rtl="0" algn="just">
              <a:lnSpc>
                <a:spcPct val="150000"/>
              </a:lnSpc>
              <a:spcBef>
                <a:spcPts val="0"/>
              </a:spcBef>
              <a:spcAft>
                <a:spcPts val="0"/>
              </a:spcAft>
              <a:buNone/>
            </a:pPr>
            <a:r>
              <a:rPr b="1" lang="en" sz="1400">
                <a:solidFill>
                  <a:srgbClr val="000000"/>
                </a:solidFill>
              </a:rPr>
              <a:t>O problema </a:t>
            </a:r>
            <a:r>
              <a:rPr b="1" lang="en" sz="1400">
                <a:solidFill>
                  <a:srgbClr val="000000"/>
                </a:solidFill>
              </a:rPr>
              <a:t>encontrado</a:t>
            </a:r>
            <a:r>
              <a:rPr b="1" lang="en" sz="1400">
                <a:solidFill>
                  <a:srgbClr val="000000"/>
                </a:solidFill>
              </a:rPr>
              <a:t> pelo grupo é a </a:t>
            </a:r>
            <a:r>
              <a:rPr b="1" lang="en" sz="1400">
                <a:solidFill>
                  <a:srgbClr val="000000"/>
                </a:solidFill>
              </a:rPr>
              <a:t>falta de transparência, legitimidade, expansão e arrecadamento correto de </a:t>
            </a:r>
            <a:r>
              <a:rPr b="1" lang="en" sz="1400">
                <a:solidFill>
                  <a:srgbClr val="000000"/>
                </a:solidFill>
              </a:rPr>
              <a:t>Organizações</a:t>
            </a:r>
            <a:r>
              <a:rPr b="1" lang="en" sz="1400">
                <a:solidFill>
                  <a:srgbClr val="000000"/>
                </a:solidFill>
              </a:rPr>
              <a:t> Não Governamentais (ONGs).</a:t>
            </a:r>
            <a:endParaRPr b="1" sz="1400">
              <a:solidFill>
                <a:srgbClr val="000000"/>
              </a:solidFill>
            </a:endParaRPr>
          </a:p>
          <a:p>
            <a:pPr indent="457200" lvl="0" marL="0" rtl="0" algn="just">
              <a:lnSpc>
                <a:spcPct val="150000"/>
              </a:lnSpc>
              <a:spcBef>
                <a:spcPts val="0"/>
              </a:spcBef>
              <a:spcAft>
                <a:spcPts val="0"/>
              </a:spcAft>
              <a:buNone/>
            </a:pPr>
            <a:r>
              <a:rPr b="1" lang="en" sz="1400">
                <a:solidFill>
                  <a:srgbClr val="000000"/>
                </a:solidFill>
              </a:rPr>
              <a:t>Em</a:t>
            </a:r>
            <a:r>
              <a:rPr b="1" lang="en" sz="1400">
                <a:solidFill>
                  <a:srgbClr val="000000"/>
                </a:solidFill>
              </a:rPr>
              <a:t> 2008, denúncias sobre atuação de ONGs no Brasil destacaram a falta de fiscalização sobre o repasse de verbas governamentais, muitas vezes destinadas a ONGs ligadas a parlamentares e seus aliados políticos. </a:t>
            </a:r>
            <a:endParaRPr b="1" sz="140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3" name="Shape 3263"/>
        <p:cNvGrpSpPr/>
        <p:nvPr/>
      </p:nvGrpSpPr>
      <p:grpSpPr>
        <a:xfrm>
          <a:off x="0" y="0"/>
          <a:ext cx="0" cy="0"/>
          <a:chOff x="0" y="0"/>
          <a:chExt cx="0" cy="0"/>
        </a:xfrm>
      </p:grpSpPr>
      <p:sp>
        <p:nvSpPr>
          <p:cNvPr id="3264" name="Google Shape;3264;p100"/>
          <p:cNvSpPr/>
          <p:nvPr/>
        </p:nvSpPr>
        <p:spPr>
          <a:xfrm>
            <a:off x="3198958" y="865575"/>
            <a:ext cx="2746079" cy="1830017"/>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00"/>
          <p:cNvSpPr txBox="1"/>
          <p:nvPr>
            <p:ph type="ctrTitle"/>
          </p:nvPr>
        </p:nvSpPr>
        <p:spPr>
          <a:xfrm>
            <a:off x="96500" y="2919500"/>
            <a:ext cx="9144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Objetivos</a:t>
            </a:r>
            <a:endParaRPr/>
          </a:p>
        </p:txBody>
      </p:sp>
      <p:sp>
        <p:nvSpPr>
          <p:cNvPr id="3266" name="Google Shape;3266;p100"/>
          <p:cNvSpPr txBox="1"/>
          <p:nvPr>
            <p:ph idx="1" type="subTitle"/>
          </p:nvPr>
        </p:nvSpPr>
        <p:spPr>
          <a:xfrm>
            <a:off x="3053250" y="3497300"/>
            <a:ext cx="3037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Objetivo Geral e Objetivo Específico;</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267" name="Google Shape;3267;p100"/>
          <p:cNvSpPr txBox="1"/>
          <p:nvPr>
            <p:ph idx="2" type="title"/>
          </p:nvPr>
        </p:nvSpPr>
        <p:spPr>
          <a:xfrm>
            <a:off x="3695149" y="1377375"/>
            <a:ext cx="1946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1" name="Shape 3271"/>
        <p:cNvGrpSpPr/>
        <p:nvPr/>
      </p:nvGrpSpPr>
      <p:grpSpPr>
        <a:xfrm>
          <a:off x="0" y="0"/>
          <a:ext cx="0" cy="0"/>
          <a:chOff x="0" y="0"/>
          <a:chExt cx="0" cy="0"/>
        </a:xfrm>
      </p:grpSpPr>
      <p:sp>
        <p:nvSpPr>
          <p:cNvPr id="3272" name="Google Shape;3272;p101"/>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OBJETIVOS</a:t>
            </a:r>
            <a:endParaRPr/>
          </a:p>
          <a:p>
            <a:pPr indent="0" lvl="0" marL="0" rtl="0" algn="ctr">
              <a:spcBef>
                <a:spcPts val="0"/>
              </a:spcBef>
              <a:spcAft>
                <a:spcPts val="0"/>
              </a:spcAft>
              <a:buNone/>
            </a:pPr>
            <a:r>
              <a:t/>
            </a:r>
            <a:endParaRPr/>
          </a:p>
        </p:txBody>
      </p:sp>
      <p:grpSp>
        <p:nvGrpSpPr>
          <p:cNvPr id="3273" name="Google Shape;3273;p101"/>
          <p:cNvGrpSpPr/>
          <p:nvPr/>
        </p:nvGrpSpPr>
        <p:grpSpPr>
          <a:xfrm>
            <a:off x="2999044" y="1511209"/>
            <a:ext cx="2589837" cy="2414506"/>
            <a:chOff x="1348625" y="515400"/>
            <a:chExt cx="4985250" cy="4647750"/>
          </a:xfrm>
        </p:grpSpPr>
        <p:sp>
          <p:nvSpPr>
            <p:cNvPr id="3274" name="Google Shape;3274;p101"/>
            <p:cNvSpPr/>
            <p:nvPr/>
          </p:nvSpPr>
          <p:spPr>
            <a:xfrm>
              <a:off x="1348625" y="556625"/>
              <a:ext cx="3228175" cy="3106350"/>
            </a:xfrm>
            <a:custGeom>
              <a:rect b="b" l="l" r="r" t="t"/>
              <a:pathLst>
                <a:path extrusionOk="0" h="124254" w="129127">
                  <a:moveTo>
                    <a:pt x="94038" y="1"/>
                  </a:moveTo>
                  <a:cubicBezTo>
                    <a:pt x="90777" y="1"/>
                    <a:pt x="86834" y="126"/>
                    <a:pt x="85529" y="636"/>
                  </a:cubicBezTo>
                  <a:cubicBezTo>
                    <a:pt x="83227" y="1570"/>
                    <a:pt x="70485" y="6107"/>
                    <a:pt x="67816" y="6374"/>
                  </a:cubicBezTo>
                  <a:cubicBezTo>
                    <a:pt x="65081" y="6607"/>
                    <a:pt x="64514" y="5940"/>
                    <a:pt x="55274" y="12278"/>
                  </a:cubicBezTo>
                  <a:cubicBezTo>
                    <a:pt x="46067" y="18616"/>
                    <a:pt x="37928" y="22585"/>
                    <a:pt x="35026" y="24287"/>
                  </a:cubicBezTo>
                  <a:cubicBezTo>
                    <a:pt x="32057" y="25988"/>
                    <a:pt x="27087" y="28756"/>
                    <a:pt x="25052" y="43267"/>
                  </a:cubicBezTo>
                  <a:cubicBezTo>
                    <a:pt x="23017" y="57777"/>
                    <a:pt x="21883" y="75490"/>
                    <a:pt x="20983" y="80860"/>
                  </a:cubicBezTo>
                  <a:cubicBezTo>
                    <a:pt x="20015" y="86264"/>
                    <a:pt x="20916" y="91535"/>
                    <a:pt x="15846" y="94837"/>
                  </a:cubicBezTo>
                  <a:cubicBezTo>
                    <a:pt x="14545" y="95671"/>
                    <a:pt x="12376" y="96872"/>
                    <a:pt x="9908" y="98173"/>
                  </a:cubicBezTo>
                  <a:cubicBezTo>
                    <a:pt x="1669" y="102543"/>
                    <a:pt x="1" y="113617"/>
                    <a:pt x="6539" y="120188"/>
                  </a:cubicBezTo>
                  <a:cubicBezTo>
                    <a:pt x="9233" y="122883"/>
                    <a:pt x="12770" y="124254"/>
                    <a:pt x="16321" y="124254"/>
                  </a:cubicBezTo>
                  <a:cubicBezTo>
                    <a:pt x="19321" y="124254"/>
                    <a:pt x="22331" y="123275"/>
                    <a:pt x="24852" y="121289"/>
                  </a:cubicBezTo>
                  <a:cubicBezTo>
                    <a:pt x="28354" y="118487"/>
                    <a:pt x="32357" y="115652"/>
                    <a:pt x="35893" y="113884"/>
                  </a:cubicBezTo>
                  <a:cubicBezTo>
                    <a:pt x="44599" y="109614"/>
                    <a:pt x="55340" y="99874"/>
                    <a:pt x="61978" y="87832"/>
                  </a:cubicBezTo>
                  <a:cubicBezTo>
                    <a:pt x="68583" y="75790"/>
                    <a:pt x="70218" y="62914"/>
                    <a:pt x="74921" y="51639"/>
                  </a:cubicBezTo>
                  <a:cubicBezTo>
                    <a:pt x="79658" y="40398"/>
                    <a:pt x="79057" y="41999"/>
                    <a:pt x="86062" y="39164"/>
                  </a:cubicBezTo>
                  <a:cubicBezTo>
                    <a:pt x="93067" y="36328"/>
                    <a:pt x="101073" y="34827"/>
                    <a:pt x="103208" y="33660"/>
                  </a:cubicBezTo>
                  <a:cubicBezTo>
                    <a:pt x="105343" y="32492"/>
                    <a:pt x="106544" y="31658"/>
                    <a:pt x="106877" y="30891"/>
                  </a:cubicBezTo>
                  <a:cubicBezTo>
                    <a:pt x="107244" y="30091"/>
                    <a:pt x="108078" y="28823"/>
                    <a:pt x="108078" y="28823"/>
                  </a:cubicBezTo>
                  <a:cubicBezTo>
                    <a:pt x="108078" y="28823"/>
                    <a:pt x="114449" y="27822"/>
                    <a:pt x="116050" y="27455"/>
                  </a:cubicBezTo>
                  <a:cubicBezTo>
                    <a:pt x="117585" y="27055"/>
                    <a:pt x="119920" y="26321"/>
                    <a:pt x="121287" y="24420"/>
                  </a:cubicBezTo>
                  <a:cubicBezTo>
                    <a:pt x="122622" y="22485"/>
                    <a:pt x="121721" y="21051"/>
                    <a:pt x="121721" y="21051"/>
                  </a:cubicBezTo>
                  <a:cubicBezTo>
                    <a:pt x="121721" y="21051"/>
                    <a:pt x="125557" y="18816"/>
                    <a:pt x="126591" y="17148"/>
                  </a:cubicBezTo>
                  <a:cubicBezTo>
                    <a:pt x="127625" y="15480"/>
                    <a:pt x="129126" y="12645"/>
                    <a:pt x="128359" y="12044"/>
                  </a:cubicBezTo>
                  <a:cubicBezTo>
                    <a:pt x="127559" y="11411"/>
                    <a:pt x="111547" y="9576"/>
                    <a:pt x="111547" y="9576"/>
                  </a:cubicBezTo>
                  <a:cubicBezTo>
                    <a:pt x="111547" y="9576"/>
                    <a:pt x="120020" y="4039"/>
                    <a:pt x="118919" y="2604"/>
                  </a:cubicBezTo>
                  <a:cubicBezTo>
                    <a:pt x="117785" y="1203"/>
                    <a:pt x="99272" y="203"/>
                    <a:pt x="98838" y="103"/>
                  </a:cubicBezTo>
                  <a:cubicBezTo>
                    <a:pt x="98621" y="74"/>
                    <a:pt x="96529" y="1"/>
                    <a:pt x="940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01"/>
            <p:cNvSpPr/>
            <p:nvPr/>
          </p:nvSpPr>
          <p:spPr>
            <a:xfrm>
              <a:off x="3766550" y="888175"/>
              <a:ext cx="625125" cy="433250"/>
            </a:xfrm>
            <a:custGeom>
              <a:rect b="b" l="l" r="r" t="t"/>
              <a:pathLst>
                <a:path extrusionOk="0" h="17330" w="25005">
                  <a:moveTo>
                    <a:pt x="2697" y="0"/>
                  </a:moveTo>
                  <a:cubicBezTo>
                    <a:pt x="1" y="0"/>
                    <a:pt x="2313" y="2587"/>
                    <a:pt x="4323" y="4987"/>
                  </a:cubicBezTo>
                  <a:cubicBezTo>
                    <a:pt x="5223" y="6121"/>
                    <a:pt x="6191" y="7288"/>
                    <a:pt x="7325" y="8189"/>
                  </a:cubicBezTo>
                  <a:cubicBezTo>
                    <a:pt x="8559" y="9190"/>
                    <a:pt x="9993" y="9890"/>
                    <a:pt x="11394" y="10624"/>
                  </a:cubicBezTo>
                  <a:cubicBezTo>
                    <a:pt x="15931" y="12826"/>
                    <a:pt x="20468" y="15061"/>
                    <a:pt x="25004" y="17329"/>
                  </a:cubicBezTo>
                  <a:cubicBezTo>
                    <a:pt x="21735" y="13226"/>
                    <a:pt x="18499" y="9123"/>
                    <a:pt x="14497" y="5787"/>
                  </a:cubicBezTo>
                  <a:cubicBezTo>
                    <a:pt x="11828" y="3519"/>
                    <a:pt x="8359" y="1117"/>
                    <a:pt x="4890" y="317"/>
                  </a:cubicBezTo>
                  <a:cubicBezTo>
                    <a:pt x="3941" y="99"/>
                    <a:pt x="3224" y="0"/>
                    <a:pt x="26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01"/>
            <p:cNvSpPr/>
            <p:nvPr/>
          </p:nvSpPr>
          <p:spPr>
            <a:xfrm>
              <a:off x="4009475" y="515400"/>
              <a:ext cx="508950" cy="336600"/>
            </a:xfrm>
            <a:custGeom>
              <a:rect b="b" l="l" r="r" t="t"/>
              <a:pathLst>
                <a:path extrusionOk="0" h="13464" w="20358">
                  <a:moveTo>
                    <a:pt x="18827" y="1"/>
                  </a:moveTo>
                  <a:cubicBezTo>
                    <a:pt x="16778" y="1"/>
                    <a:pt x="14707" y="577"/>
                    <a:pt x="12785" y="1218"/>
                  </a:cubicBezTo>
                  <a:cubicBezTo>
                    <a:pt x="7782" y="2919"/>
                    <a:pt x="2511" y="5754"/>
                    <a:pt x="743" y="10725"/>
                  </a:cubicBezTo>
                  <a:cubicBezTo>
                    <a:pt x="0" y="12743"/>
                    <a:pt x="286" y="13464"/>
                    <a:pt x="1068" y="13464"/>
                  </a:cubicBezTo>
                  <a:cubicBezTo>
                    <a:pt x="2639" y="13464"/>
                    <a:pt x="6212" y="10559"/>
                    <a:pt x="7482" y="9424"/>
                  </a:cubicBezTo>
                  <a:cubicBezTo>
                    <a:pt x="11384" y="5854"/>
                    <a:pt x="15754" y="2752"/>
                    <a:pt x="20357" y="117"/>
                  </a:cubicBezTo>
                  <a:cubicBezTo>
                    <a:pt x="19850" y="37"/>
                    <a:pt x="19339" y="1"/>
                    <a:pt x="188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01"/>
            <p:cNvSpPr/>
            <p:nvPr/>
          </p:nvSpPr>
          <p:spPr>
            <a:xfrm>
              <a:off x="4606800" y="880250"/>
              <a:ext cx="497050" cy="566250"/>
            </a:xfrm>
            <a:custGeom>
              <a:rect b="b" l="l" r="r" t="t"/>
              <a:pathLst>
                <a:path extrusionOk="0" h="22650" w="19882">
                  <a:moveTo>
                    <a:pt x="0" y="0"/>
                  </a:moveTo>
                  <a:cubicBezTo>
                    <a:pt x="0" y="767"/>
                    <a:pt x="267" y="1501"/>
                    <a:pt x="367" y="2302"/>
                  </a:cubicBezTo>
                  <a:cubicBezTo>
                    <a:pt x="601" y="4703"/>
                    <a:pt x="801" y="7272"/>
                    <a:pt x="1902" y="9474"/>
                  </a:cubicBezTo>
                  <a:cubicBezTo>
                    <a:pt x="3136" y="12009"/>
                    <a:pt x="5437" y="13877"/>
                    <a:pt x="7739" y="15511"/>
                  </a:cubicBezTo>
                  <a:cubicBezTo>
                    <a:pt x="11574" y="18212"/>
                    <a:pt x="15609" y="20647"/>
                    <a:pt x="19878" y="22648"/>
                  </a:cubicBezTo>
                  <a:lnTo>
                    <a:pt x="19878" y="22648"/>
                  </a:lnTo>
                  <a:cubicBezTo>
                    <a:pt x="19076" y="22265"/>
                    <a:pt x="17645" y="16444"/>
                    <a:pt x="17146" y="15344"/>
                  </a:cubicBezTo>
                  <a:cubicBezTo>
                    <a:pt x="15945" y="13043"/>
                    <a:pt x="14544" y="10841"/>
                    <a:pt x="12876" y="8840"/>
                  </a:cubicBezTo>
                  <a:cubicBezTo>
                    <a:pt x="9640" y="5004"/>
                    <a:pt x="5004" y="1101"/>
                    <a:pt x="0" y="0"/>
                  </a:cubicBezTo>
                  <a:close/>
                  <a:moveTo>
                    <a:pt x="19878" y="22648"/>
                  </a:moveTo>
                  <a:lnTo>
                    <a:pt x="19878" y="22648"/>
                  </a:lnTo>
                  <a:cubicBezTo>
                    <a:pt x="19879" y="22648"/>
                    <a:pt x="19880" y="22649"/>
                    <a:pt x="19881" y="22650"/>
                  </a:cubicBezTo>
                  <a:cubicBezTo>
                    <a:pt x="19880" y="22649"/>
                    <a:pt x="19879" y="22648"/>
                    <a:pt x="19878" y="226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01"/>
            <p:cNvSpPr/>
            <p:nvPr/>
          </p:nvSpPr>
          <p:spPr>
            <a:xfrm>
              <a:off x="4689350" y="555850"/>
              <a:ext cx="468700" cy="356125"/>
            </a:xfrm>
            <a:custGeom>
              <a:rect b="b" l="l" r="r" t="t"/>
              <a:pathLst>
                <a:path extrusionOk="0" h="14245" w="18748">
                  <a:moveTo>
                    <a:pt x="18747" y="0"/>
                  </a:moveTo>
                  <a:lnTo>
                    <a:pt x="18747" y="0"/>
                  </a:lnTo>
                  <a:cubicBezTo>
                    <a:pt x="15045" y="2002"/>
                    <a:pt x="11442" y="4070"/>
                    <a:pt x="7806" y="6138"/>
                  </a:cubicBezTo>
                  <a:cubicBezTo>
                    <a:pt x="6072" y="7139"/>
                    <a:pt x="1" y="11275"/>
                    <a:pt x="3069" y="13643"/>
                  </a:cubicBezTo>
                  <a:cubicBezTo>
                    <a:pt x="3606" y="14064"/>
                    <a:pt x="4241" y="14245"/>
                    <a:pt x="4935" y="14245"/>
                  </a:cubicBezTo>
                  <a:cubicBezTo>
                    <a:pt x="8255" y="14245"/>
                    <a:pt x="12898" y="10105"/>
                    <a:pt x="14277" y="8339"/>
                  </a:cubicBezTo>
                  <a:cubicBezTo>
                    <a:pt x="16179" y="5838"/>
                    <a:pt x="17480" y="2936"/>
                    <a:pt x="18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01"/>
            <p:cNvSpPr/>
            <p:nvPr/>
          </p:nvSpPr>
          <p:spPr>
            <a:xfrm>
              <a:off x="5205550" y="1012125"/>
              <a:ext cx="432850" cy="261825"/>
            </a:xfrm>
            <a:custGeom>
              <a:rect b="b" l="l" r="r" t="t"/>
              <a:pathLst>
                <a:path extrusionOk="0" h="10473" w="17314">
                  <a:moveTo>
                    <a:pt x="6236" y="1"/>
                  </a:moveTo>
                  <a:cubicBezTo>
                    <a:pt x="3939" y="1"/>
                    <a:pt x="1725" y="166"/>
                    <a:pt x="1" y="262"/>
                  </a:cubicBezTo>
                  <a:cubicBezTo>
                    <a:pt x="4004" y="2030"/>
                    <a:pt x="7206" y="4732"/>
                    <a:pt x="9841" y="8235"/>
                  </a:cubicBezTo>
                  <a:cubicBezTo>
                    <a:pt x="10349" y="8912"/>
                    <a:pt x="11645" y="10473"/>
                    <a:pt x="12719" y="10473"/>
                  </a:cubicBezTo>
                  <a:cubicBezTo>
                    <a:pt x="12914" y="10473"/>
                    <a:pt x="13102" y="10421"/>
                    <a:pt x="13277" y="10303"/>
                  </a:cubicBezTo>
                  <a:cubicBezTo>
                    <a:pt x="14878" y="9235"/>
                    <a:pt x="12043" y="5032"/>
                    <a:pt x="11175" y="4132"/>
                  </a:cubicBezTo>
                  <a:lnTo>
                    <a:pt x="11175" y="4132"/>
                  </a:lnTo>
                  <a:cubicBezTo>
                    <a:pt x="11999" y="4427"/>
                    <a:pt x="14024" y="5391"/>
                    <a:pt x="15502" y="5391"/>
                  </a:cubicBezTo>
                  <a:cubicBezTo>
                    <a:pt x="16359" y="5391"/>
                    <a:pt x="17033" y="5066"/>
                    <a:pt x="17180" y="4098"/>
                  </a:cubicBezTo>
                  <a:cubicBezTo>
                    <a:pt x="17313" y="3431"/>
                    <a:pt x="16946" y="2731"/>
                    <a:pt x="16379" y="2330"/>
                  </a:cubicBezTo>
                  <a:cubicBezTo>
                    <a:pt x="16045" y="2064"/>
                    <a:pt x="15712" y="1863"/>
                    <a:pt x="15345" y="1663"/>
                  </a:cubicBezTo>
                  <a:cubicBezTo>
                    <a:pt x="12919" y="333"/>
                    <a:pt x="9494" y="1"/>
                    <a:pt x="6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01"/>
            <p:cNvSpPr/>
            <p:nvPr/>
          </p:nvSpPr>
          <p:spPr>
            <a:xfrm>
              <a:off x="3613575" y="810200"/>
              <a:ext cx="1570325" cy="201825"/>
            </a:xfrm>
            <a:custGeom>
              <a:rect b="b" l="l" r="r" t="t"/>
              <a:pathLst>
                <a:path extrusionOk="0" fill="none" h="8073" w="62813">
                  <a:moveTo>
                    <a:pt x="1" y="4336"/>
                  </a:moveTo>
                  <a:cubicBezTo>
                    <a:pt x="20782" y="0"/>
                    <a:pt x="42698" y="1268"/>
                    <a:pt x="62812" y="8072"/>
                  </a:cubicBezTo>
                </a:path>
              </a:pathLst>
            </a:custGeom>
            <a:solidFill>
              <a:schemeClr val="lt2"/>
            </a:solidFill>
            <a:ln cap="rnd" cmpd="sng" w="208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01"/>
            <p:cNvSpPr/>
            <p:nvPr/>
          </p:nvSpPr>
          <p:spPr>
            <a:xfrm>
              <a:off x="1887350" y="1034525"/>
              <a:ext cx="1284275" cy="1004900"/>
            </a:xfrm>
            <a:custGeom>
              <a:rect b="b" l="l" r="r" t="t"/>
              <a:pathLst>
                <a:path extrusionOk="0" fill="none" h="40196" w="51371">
                  <a:moveTo>
                    <a:pt x="1" y="40196"/>
                  </a:moveTo>
                  <a:cubicBezTo>
                    <a:pt x="12977" y="22383"/>
                    <a:pt x="31023" y="8339"/>
                    <a:pt x="51371" y="0"/>
                  </a:cubicBezTo>
                </a:path>
              </a:pathLst>
            </a:custGeom>
            <a:solidFill>
              <a:schemeClr val="lt2"/>
            </a:solidFill>
            <a:ln cap="rnd" cmpd="sng" w="208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01"/>
            <p:cNvSpPr/>
            <p:nvPr/>
          </p:nvSpPr>
          <p:spPr>
            <a:xfrm>
              <a:off x="2890125" y="803525"/>
              <a:ext cx="114725" cy="348100"/>
            </a:xfrm>
            <a:custGeom>
              <a:rect b="b" l="l" r="r" t="t"/>
              <a:pathLst>
                <a:path extrusionOk="0" h="13924" w="4589">
                  <a:moveTo>
                    <a:pt x="4588" y="0"/>
                  </a:moveTo>
                  <a:cubicBezTo>
                    <a:pt x="2353" y="3169"/>
                    <a:pt x="185" y="6605"/>
                    <a:pt x="52" y="10508"/>
                  </a:cubicBezTo>
                  <a:cubicBezTo>
                    <a:pt x="1" y="11774"/>
                    <a:pt x="661" y="13924"/>
                    <a:pt x="1741" y="13924"/>
                  </a:cubicBezTo>
                  <a:cubicBezTo>
                    <a:pt x="2084" y="13924"/>
                    <a:pt x="2469" y="13707"/>
                    <a:pt x="2887" y="13176"/>
                  </a:cubicBezTo>
                  <a:cubicBezTo>
                    <a:pt x="4321" y="11408"/>
                    <a:pt x="4221" y="7839"/>
                    <a:pt x="4321" y="5738"/>
                  </a:cubicBezTo>
                  <a:cubicBezTo>
                    <a:pt x="4388" y="3836"/>
                    <a:pt x="4521" y="1902"/>
                    <a:pt x="45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01"/>
            <p:cNvSpPr/>
            <p:nvPr/>
          </p:nvSpPr>
          <p:spPr>
            <a:xfrm>
              <a:off x="5162200" y="768500"/>
              <a:ext cx="309400" cy="542200"/>
            </a:xfrm>
            <a:custGeom>
              <a:rect b="b" l="l" r="r" t="t"/>
              <a:pathLst>
                <a:path extrusionOk="0" h="21688" w="12376">
                  <a:moveTo>
                    <a:pt x="10047" y="0"/>
                  </a:moveTo>
                  <a:cubicBezTo>
                    <a:pt x="9278" y="0"/>
                    <a:pt x="8488" y="209"/>
                    <a:pt x="7772" y="567"/>
                  </a:cubicBezTo>
                  <a:cubicBezTo>
                    <a:pt x="6538" y="1134"/>
                    <a:pt x="5537" y="2102"/>
                    <a:pt x="4537" y="3069"/>
                  </a:cubicBezTo>
                  <a:cubicBezTo>
                    <a:pt x="3436" y="4103"/>
                    <a:pt x="2402" y="5171"/>
                    <a:pt x="1601" y="6471"/>
                  </a:cubicBezTo>
                  <a:cubicBezTo>
                    <a:pt x="0" y="9140"/>
                    <a:pt x="0" y="12009"/>
                    <a:pt x="601" y="15011"/>
                  </a:cubicBezTo>
                  <a:cubicBezTo>
                    <a:pt x="1034" y="17146"/>
                    <a:pt x="1535" y="19414"/>
                    <a:pt x="3036" y="20982"/>
                  </a:cubicBezTo>
                  <a:cubicBezTo>
                    <a:pt x="3372" y="21347"/>
                    <a:pt x="3851" y="21688"/>
                    <a:pt x="4312" y="21688"/>
                  </a:cubicBezTo>
                  <a:cubicBezTo>
                    <a:pt x="4399" y="21688"/>
                    <a:pt x="4485" y="21676"/>
                    <a:pt x="4570" y="21649"/>
                  </a:cubicBezTo>
                  <a:cubicBezTo>
                    <a:pt x="5237" y="21449"/>
                    <a:pt x="5437" y="20582"/>
                    <a:pt x="5504" y="19848"/>
                  </a:cubicBezTo>
                  <a:cubicBezTo>
                    <a:pt x="5604" y="17913"/>
                    <a:pt x="5437" y="15912"/>
                    <a:pt x="4770" y="14110"/>
                  </a:cubicBezTo>
                  <a:cubicBezTo>
                    <a:pt x="4190" y="12516"/>
                    <a:pt x="3183" y="11048"/>
                    <a:pt x="1834" y="10055"/>
                  </a:cubicBezTo>
                  <a:lnTo>
                    <a:pt x="1834" y="10055"/>
                  </a:lnTo>
                  <a:cubicBezTo>
                    <a:pt x="3589" y="9607"/>
                    <a:pt x="6008" y="7770"/>
                    <a:pt x="7572" y="6972"/>
                  </a:cubicBezTo>
                  <a:cubicBezTo>
                    <a:pt x="9774" y="5804"/>
                    <a:pt x="11942" y="4003"/>
                    <a:pt x="12342" y="1501"/>
                  </a:cubicBezTo>
                  <a:cubicBezTo>
                    <a:pt x="12376" y="1268"/>
                    <a:pt x="12376" y="1001"/>
                    <a:pt x="12242" y="801"/>
                  </a:cubicBezTo>
                  <a:cubicBezTo>
                    <a:pt x="12109" y="601"/>
                    <a:pt x="11942" y="467"/>
                    <a:pt x="11742" y="400"/>
                  </a:cubicBezTo>
                  <a:cubicBezTo>
                    <a:pt x="11219" y="125"/>
                    <a:pt x="10639" y="0"/>
                    <a:pt x="100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01"/>
            <p:cNvSpPr/>
            <p:nvPr/>
          </p:nvSpPr>
          <p:spPr>
            <a:xfrm>
              <a:off x="3796225" y="670100"/>
              <a:ext cx="207675" cy="222675"/>
            </a:xfrm>
            <a:custGeom>
              <a:rect b="b" l="l" r="r" t="t"/>
              <a:pathLst>
                <a:path extrusionOk="0" h="8907" w="8307">
                  <a:moveTo>
                    <a:pt x="8306" y="0"/>
                  </a:moveTo>
                  <a:cubicBezTo>
                    <a:pt x="7272" y="200"/>
                    <a:pt x="6271" y="667"/>
                    <a:pt x="5337" y="1201"/>
                  </a:cubicBezTo>
                  <a:cubicBezTo>
                    <a:pt x="4437" y="1768"/>
                    <a:pt x="3603" y="2435"/>
                    <a:pt x="2835" y="3236"/>
                  </a:cubicBezTo>
                  <a:cubicBezTo>
                    <a:pt x="2135" y="4036"/>
                    <a:pt x="1501" y="4904"/>
                    <a:pt x="1001" y="5871"/>
                  </a:cubicBezTo>
                  <a:cubicBezTo>
                    <a:pt x="500" y="6838"/>
                    <a:pt x="134" y="7872"/>
                    <a:pt x="0" y="8906"/>
                  </a:cubicBezTo>
                  <a:cubicBezTo>
                    <a:pt x="467" y="7939"/>
                    <a:pt x="967" y="7072"/>
                    <a:pt x="1535" y="6171"/>
                  </a:cubicBezTo>
                  <a:cubicBezTo>
                    <a:pt x="2135" y="5337"/>
                    <a:pt x="2769" y="4537"/>
                    <a:pt x="3469" y="3769"/>
                  </a:cubicBezTo>
                  <a:cubicBezTo>
                    <a:pt x="4136" y="3036"/>
                    <a:pt x="4937" y="2368"/>
                    <a:pt x="5704" y="1735"/>
                  </a:cubicBezTo>
                  <a:cubicBezTo>
                    <a:pt x="6505" y="1101"/>
                    <a:pt x="7372" y="534"/>
                    <a:pt x="8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01"/>
            <p:cNvSpPr/>
            <p:nvPr/>
          </p:nvSpPr>
          <p:spPr>
            <a:xfrm>
              <a:off x="2731300" y="1253125"/>
              <a:ext cx="213500" cy="33950"/>
            </a:xfrm>
            <a:custGeom>
              <a:rect b="b" l="l" r="r" t="t"/>
              <a:pathLst>
                <a:path extrusionOk="0" h="1358" w="8540">
                  <a:moveTo>
                    <a:pt x="641" y="1"/>
                  </a:moveTo>
                  <a:cubicBezTo>
                    <a:pt x="575" y="1"/>
                    <a:pt x="506" y="8"/>
                    <a:pt x="434" y="29"/>
                  </a:cubicBezTo>
                  <a:cubicBezTo>
                    <a:pt x="367" y="29"/>
                    <a:pt x="234" y="62"/>
                    <a:pt x="167" y="96"/>
                  </a:cubicBezTo>
                  <a:cubicBezTo>
                    <a:pt x="67" y="196"/>
                    <a:pt x="0" y="263"/>
                    <a:pt x="0" y="363"/>
                  </a:cubicBezTo>
                  <a:cubicBezTo>
                    <a:pt x="46" y="247"/>
                    <a:pt x="156" y="212"/>
                    <a:pt x="263" y="212"/>
                  </a:cubicBezTo>
                  <a:cubicBezTo>
                    <a:pt x="311" y="212"/>
                    <a:pt x="359" y="219"/>
                    <a:pt x="400" y="229"/>
                  </a:cubicBezTo>
                  <a:cubicBezTo>
                    <a:pt x="567" y="263"/>
                    <a:pt x="701" y="363"/>
                    <a:pt x="867" y="429"/>
                  </a:cubicBezTo>
                  <a:cubicBezTo>
                    <a:pt x="1201" y="596"/>
                    <a:pt x="1534" y="730"/>
                    <a:pt x="1901" y="863"/>
                  </a:cubicBezTo>
                  <a:cubicBezTo>
                    <a:pt x="2602" y="1063"/>
                    <a:pt x="3369" y="1230"/>
                    <a:pt x="4103" y="1297"/>
                  </a:cubicBezTo>
                  <a:cubicBezTo>
                    <a:pt x="4424" y="1339"/>
                    <a:pt x="4740" y="1357"/>
                    <a:pt x="5054" y="1357"/>
                  </a:cubicBezTo>
                  <a:cubicBezTo>
                    <a:pt x="5491" y="1357"/>
                    <a:pt x="5925" y="1321"/>
                    <a:pt x="6371" y="1263"/>
                  </a:cubicBezTo>
                  <a:cubicBezTo>
                    <a:pt x="7105" y="1197"/>
                    <a:pt x="7872" y="963"/>
                    <a:pt x="8539" y="696"/>
                  </a:cubicBezTo>
                  <a:lnTo>
                    <a:pt x="6371" y="596"/>
                  </a:lnTo>
                  <a:cubicBezTo>
                    <a:pt x="5671" y="596"/>
                    <a:pt x="4937" y="563"/>
                    <a:pt x="4236" y="463"/>
                  </a:cubicBezTo>
                  <a:cubicBezTo>
                    <a:pt x="3536" y="429"/>
                    <a:pt x="2835" y="363"/>
                    <a:pt x="2102" y="229"/>
                  </a:cubicBezTo>
                  <a:cubicBezTo>
                    <a:pt x="1735" y="196"/>
                    <a:pt x="1401" y="129"/>
                    <a:pt x="1034" y="62"/>
                  </a:cubicBezTo>
                  <a:cubicBezTo>
                    <a:pt x="919" y="39"/>
                    <a:pt x="788" y="1"/>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01"/>
            <p:cNvSpPr/>
            <p:nvPr/>
          </p:nvSpPr>
          <p:spPr>
            <a:xfrm>
              <a:off x="4404975" y="853550"/>
              <a:ext cx="269400" cy="396975"/>
            </a:xfrm>
            <a:custGeom>
              <a:rect b="b" l="l" r="r" t="t"/>
              <a:pathLst>
                <a:path extrusionOk="0" h="15879" w="10776">
                  <a:moveTo>
                    <a:pt x="1" y="1"/>
                  </a:moveTo>
                  <a:lnTo>
                    <a:pt x="1" y="1"/>
                  </a:lnTo>
                  <a:cubicBezTo>
                    <a:pt x="1035" y="1335"/>
                    <a:pt x="1635" y="2869"/>
                    <a:pt x="2069" y="4504"/>
                  </a:cubicBezTo>
                  <a:cubicBezTo>
                    <a:pt x="2503" y="6072"/>
                    <a:pt x="2836" y="7706"/>
                    <a:pt x="3403" y="9341"/>
                  </a:cubicBezTo>
                  <a:cubicBezTo>
                    <a:pt x="3703" y="10108"/>
                    <a:pt x="4137" y="10908"/>
                    <a:pt x="4571" y="11609"/>
                  </a:cubicBezTo>
                  <a:cubicBezTo>
                    <a:pt x="5038" y="12343"/>
                    <a:pt x="5638" y="13010"/>
                    <a:pt x="6305" y="13544"/>
                  </a:cubicBezTo>
                  <a:cubicBezTo>
                    <a:pt x="7573" y="14678"/>
                    <a:pt x="9141" y="15412"/>
                    <a:pt x="10775" y="15879"/>
                  </a:cubicBezTo>
                  <a:cubicBezTo>
                    <a:pt x="9274" y="15078"/>
                    <a:pt x="7873" y="14177"/>
                    <a:pt x="6706" y="13043"/>
                  </a:cubicBezTo>
                  <a:cubicBezTo>
                    <a:pt x="5538" y="11909"/>
                    <a:pt x="4704" y="10542"/>
                    <a:pt x="4170" y="9007"/>
                  </a:cubicBezTo>
                  <a:cubicBezTo>
                    <a:pt x="3570" y="7439"/>
                    <a:pt x="3236" y="5838"/>
                    <a:pt x="2669" y="4237"/>
                  </a:cubicBezTo>
                  <a:cubicBezTo>
                    <a:pt x="2136" y="2669"/>
                    <a:pt x="1335" y="1068"/>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01"/>
            <p:cNvSpPr/>
            <p:nvPr/>
          </p:nvSpPr>
          <p:spPr>
            <a:xfrm>
              <a:off x="4430000" y="547500"/>
              <a:ext cx="466200" cy="325250"/>
            </a:xfrm>
            <a:custGeom>
              <a:rect b="b" l="l" r="r" t="t"/>
              <a:pathLst>
                <a:path extrusionOk="0" h="13010" w="18648">
                  <a:moveTo>
                    <a:pt x="18647" y="1"/>
                  </a:moveTo>
                  <a:lnTo>
                    <a:pt x="18647" y="1"/>
                  </a:lnTo>
                  <a:cubicBezTo>
                    <a:pt x="16679" y="201"/>
                    <a:pt x="14778" y="801"/>
                    <a:pt x="13010" y="1702"/>
                  </a:cubicBezTo>
                  <a:cubicBezTo>
                    <a:pt x="12076" y="2169"/>
                    <a:pt x="11242" y="2669"/>
                    <a:pt x="10475" y="3270"/>
                  </a:cubicBezTo>
                  <a:cubicBezTo>
                    <a:pt x="9674" y="3837"/>
                    <a:pt x="8940" y="4504"/>
                    <a:pt x="8206" y="5171"/>
                  </a:cubicBezTo>
                  <a:cubicBezTo>
                    <a:pt x="7506" y="5838"/>
                    <a:pt x="6872" y="6605"/>
                    <a:pt x="6272" y="7406"/>
                  </a:cubicBezTo>
                  <a:cubicBezTo>
                    <a:pt x="5638" y="8173"/>
                    <a:pt x="5104" y="8974"/>
                    <a:pt x="4504" y="9741"/>
                  </a:cubicBezTo>
                  <a:cubicBezTo>
                    <a:pt x="3937" y="10475"/>
                    <a:pt x="3303" y="11175"/>
                    <a:pt x="2536" y="11776"/>
                  </a:cubicBezTo>
                  <a:cubicBezTo>
                    <a:pt x="1802" y="12343"/>
                    <a:pt x="968" y="12810"/>
                    <a:pt x="1" y="13010"/>
                  </a:cubicBezTo>
                  <a:cubicBezTo>
                    <a:pt x="1001" y="13010"/>
                    <a:pt x="1969" y="12643"/>
                    <a:pt x="2836" y="12109"/>
                  </a:cubicBezTo>
                  <a:cubicBezTo>
                    <a:pt x="3703" y="11542"/>
                    <a:pt x="4404" y="10875"/>
                    <a:pt x="5104" y="10141"/>
                  </a:cubicBezTo>
                  <a:cubicBezTo>
                    <a:pt x="5705" y="9441"/>
                    <a:pt x="6305" y="8640"/>
                    <a:pt x="6905" y="7873"/>
                  </a:cubicBezTo>
                  <a:cubicBezTo>
                    <a:pt x="7506" y="7139"/>
                    <a:pt x="8140" y="6438"/>
                    <a:pt x="8840" y="5771"/>
                  </a:cubicBezTo>
                  <a:cubicBezTo>
                    <a:pt x="10174" y="4370"/>
                    <a:pt x="11709" y="3203"/>
                    <a:pt x="13343" y="2269"/>
                  </a:cubicBezTo>
                  <a:cubicBezTo>
                    <a:pt x="14978" y="1301"/>
                    <a:pt x="16779" y="534"/>
                    <a:pt x="186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01"/>
            <p:cNvSpPr/>
            <p:nvPr/>
          </p:nvSpPr>
          <p:spPr>
            <a:xfrm>
              <a:off x="3104900" y="2057025"/>
              <a:ext cx="3228975" cy="3106125"/>
            </a:xfrm>
            <a:custGeom>
              <a:rect b="b" l="l" r="r" t="t"/>
              <a:pathLst>
                <a:path extrusionOk="0" h="124245" w="129159">
                  <a:moveTo>
                    <a:pt x="112835" y="1"/>
                  </a:moveTo>
                  <a:cubicBezTo>
                    <a:pt x="109838" y="1"/>
                    <a:pt x="106828" y="979"/>
                    <a:pt x="104308" y="2965"/>
                  </a:cubicBezTo>
                  <a:cubicBezTo>
                    <a:pt x="100805" y="5767"/>
                    <a:pt x="96802" y="8602"/>
                    <a:pt x="93233" y="10337"/>
                  </a:cubicBezTo>
                  <a:cubicBezTo>
                    <a:pt x="84527" y="14640"/>
                    <a:pt x="73819" y="24347"/>
                    <a:pt x="67181" y="36389"/>
                  </a:cubicBezTo>
                  <a:cubicBezTo>
                    <a:pt x="60543" y="48464"/>
                    <a:pt x="58942" y="61340"/>
                    <a:pt x="54205" y="72615"/>
                  </a:cubicBezTo>
                  <a:cubicBezTo>
                    <a:pt x="49502" y="83856"/>
                    <a:pt x="50102" y="82222"/>
                    <a:pt x="43097" y="85057"/>
                  </a:cubicBezTo>
                  <a:cubicBezTo>
                    <a:pt x="36092" y="87892"/>
                    <a:pt x="28087" y="89393"/>
                    <a:pt x="25952" y="90561"/>
                  </a:cubicBezTo>
                  <a:cubicBezTo>
                    <a:pt x="23817" y="91728"/>
                    <a:pt x="22616" y="92562"/>
                    <a:pt x="22283" y="93363"/>
                  </a:cubicBezTo>
                  <a:cubicBezTo>
                    <a:pt x="21916" y="94163"/>
                    <a:pt x="21082" y="95398"/>
                    <a:pt x="21082" y="95398"/>
                  </a:cubicBezTo>
                  <a:cubicBezTo>
                    <a:pt x="21082" y="95398"/>
                    <a:pt x="14677" y="96398"/>
                    <a:pt x="13109" y="96765"/>
                  </a:cubicBezTo>
                  <a:cubicBezTo>
                    <a:pt x="11575" y="97199"/>
                    <a:pt x="9240" y="97899"/>
                    <a:pt x="7839" y="99834"/>
                  </a:cubicBezTo>
                  <a:cubicBezTo>
                    <a:pt x="6505" y="101736"/>
                    <a:pt x="7439" y="103203"/>
                    <a:pt x="7439" y="103203"/>
                  </a:cubicBezTo>
                  <a:cubicBezTo>
                    <a:pt x="7439" y="103203"/>
                    <a:pt x="3603" y="105405"/>
                    <a:pt x="2569" y="107073"/>
                  </a:cubicBezTo>
                  <a:cubicBezTo>
                    <a:pt x="1501" y="108741"/>
                    <a:pt x="0" y="111576"/>
                    <a:pt x="801" y="112210"/>
                  </a:cubicBezTo>
                  <a:cubicBezTo>
                    <a:pt x="1601" y="112844"/>
                    <a:pt x="17613" y="114678"/>
                    <a:pt x="17613" y="114678"/>
                  </a:cubicBezTo>
                  <a:cubicBezTo>
                    <a:pt x="17613" y="114678"/>
                    <a:pt x="9140" y="120215"/>
                    <a:pt x="10241" y="121616"/>
                  </a:cubicBezTo>
                  <a:cubicBezTo>
                    <a:pt x="11341" y="123051"/>
                    <a:pt x="29855" y="124052"/>
                    <a:pt x="30322" y="124118"/>
                  </a:cubicBezTo>
                  <a:cubicBezTo>
                    <a:pt x="30526" y="124162"/>
                    <a:pt x="32666" y="124244"/>
                    <a:pt x="35199" y="124244"/>
                  </a:cubicBezTo>
                  <a:cubicBezTo>
                    <a:pt x="38445" y="124244"/>
                    <a:pt x="42338" y="124109"/>
                    <a:pt x="43631" y="123585"/>
                  </a:cubicBezTo>
                  <a:cubicBezTo>
                    <a:pt x="45933" y="122684"/>
                    <a:pt x="58675" y="118114"/>
                    <a:pt x="61344" y="117880"/>
                  </a:cubicBezTo>
                  <a:cubicBezTo>
                    <a:pt x="64046" y="117614"/>
                    <a:pt x="64646" y="118281"/>
                    <a:pt x="73853" y="111943"/>
                  </a:cubicBezTo>
                  <a:cubicBezTo>
                    <a:pt x="83059" y="105605"/>
                    <a:pt x="91198" y="101669"/>
                    <a:pt x="94134" y="99934"/>
                  </a:cubicBezTo>
                  <a:cubicBezTo>
                    <a:pt x="97069" y="98233"/>
                    <a:pt x="102040" y="95498"/>
                    <a:pt x="104074" y="80987"/>
                  </a:cubicBezTo>
                  <a:cubicBezTo>
                    <a:pt x="106142" y="66477"/>
                    <a:pt x="107243" y="48731"/>
                    <a:pt x="108177" y="43360"/>
                  </a:cubicBezTo>
                  <a:cubicBezTo>
                    <a:pt x="109145" y="37990"/>
                    <a:pt x="108211" y="32686"/>
                    <a:pt x="113314" y="29384"/>
                  </a:cubicBezTo>
                  <a:cubicBezTo>
                    <a:pt x="114582" y="28550"/>
                    <a:pt x="116750" y="27349"/>
                    <a:pt x="119219" y="26048"/>
                  </a:cubicBezTo>
                  <a:cubicBezTo>
                    <a:pt x="127491" y="21678"/>
                    <a:pt x="129159" y="10637"/>
                    <a:pt x="122588" y="4066"/>
                  </a:cubicBezTo>
                  <a:cubicBezTo>
                    <a:pt x="119912" y="1372"/>
                    <a:pt x="116383" y="1"/>
                    <a:pt x="1128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01"/>
            <p:cNvSpPr/>
            <p:nvPr/>
          </p:nvSpPr>
          <p:spPr>
            <a:xfrm>
              <a:off x="3454300" y="4218450"/>
              <a:ext cx="471325" cy="574275"/>
            </a:xfrm>
            <a:custGeom>
              <a:rect b="b" l="l" r="r" t="t"/>
              <a:pathLst>
                <a:path extrusionOk="0" h="22971" w="18853">
                  <a:moveTo>
                    <a:pt x="1" y="1"/>
                  </a:moveTo>
                  <a:lnTo>
                    <a:pt x="1" y="1"/>
                  </a:lnTo>
                  <a:cubicBezTo>
                    <a:pt x="1969" y="4838"/>
                    <a:pt x="3937" y="9708"/>
                    <a:pt x="6839" y="14044"/>
                  </a:cubicBezTo>
                  <a:cubicBezTo>
                    <a:pt x="8807" y="16946"/>
                    <a:pt x="11442" y="20215"/>
                    <a:pt x="14544" y="21917"/>
                  </a:cubicBezTo>
                  <a:cubicBezTo>
                    <a:pt x="15865" y="22657"/>
                    <a:pt x="16731" y="22971"/>
                    <a:pt x="17266" y="22971"/>
                  </a:cubicBezTo>
                  <a:cubicBezTo>
                    <a:pt x="18852" y="22971"/>
                    <a:pt x="17519" y="20208"/>
                    <a:pt x="16446" y="17614"/>
                  </a:cubicBezTo>
                  <a:cubicBezTo>
                    <a:pt x="15845" y="16279"/>
                    <a:pt x="15278" y="14912"/>
                    <a:pt x="14444" y="13711"/>
                  </a:cubicBezTo>
                  <a:cubicBezTo>
                    <a:pt x="13510" y="12410"/>
                    <a:pt x="12343" y="11342"/>
                    <a:pt x="11175" y="10242"/>
                  </a:cubicBezTo>
                  <a:cubicBezTo>
                    <a:pt x="7473" y="6839"/>
                    <a:pt x="3703" y="340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01"/>
            <p:cNvSpPr/>
            <p:nvPr/>
          </p:nvSpPr>
          <p:spPr>
            <a:xfrm>
              <a:off x="3108225" y="4766450"/>
              <a:ext cx="584250" cy="214175"/>
            </a:xfrm>
            <a:custGeom>
              <a:rect b="b" l="l" r="r" t="t"/>
              <a:pathLst>
                <a:path extrusionOk="0" h="8567" w="23370">
                  <a:moveTo>
                    <a:pt x="21683" y="1"/>
                  </a:moveTo>
                  <a:cubicBezTo>
                    <a:pt x="19866" y="1"/>
                    <a:pt x="16347" y="1490"/>
                    <a:pt x="14978" y="2165"/>
                  </a:cubicBezTo>
                  <a:cubicBezTo>
                    <a:pt x="10208" y="4500"/>
                    <a:pt x="5171" y="6268"/>
                    <a:pt x="0" y="7469"/>
                  </a:cubicBezTo>
                  <a:cubicBezTo>
                    <a:pt x="1904" y="8339"/>
                    <a:pt x="4030" y="8566"/>
                    <a:pt x="6160" y="8566"/>
                  </a:cubicBezTo>
                  <a:cubicBezTo>
                    <a:pt x="6643" y="8566"/>
                    <a:pt x="7125" y="8555"/>
                    <a:pt x="7606" y="8536"/>
                  </a:cubicBezTo>
                  <a:cubicBezTo>
                    <a:pt x="12876" y="8336"/>
                    <a:pt x="18680" y="7102"/>
                    <a:pt x="21816" y="2799"/>
                  </a:cubicBezTo>
                  <a:cubicBezTo>
                    <a:pt x="23370" y="691"/>
                    <a:pt x="22921" y="1"/>
                    <a:pt x="21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01"/>
            <p:cNvSpPr/>
            <p:nvPr/>
          </p:nvSpPr>
          <p:spPr>
            <a:xfrm>
              <a:off x="2786325" y="3883225"/>
              <a:ext cx="350275" cy="683000"/>
            </a:xfrm>
            <a:custGeom>
              <a:rect b="b" l="l" r="r" t="t"/>
              <a:pathLst>
                <a:path extrusionOk="0" h="27320" w="14011">
                  <a:moveTo>
                    <a:pt x="1" y="0"/>
                  </a:moveTo>
                  <a:cubicBezTo>
                    <a:pt x="634" y="601"/>
                    <a:pt x="368" y="6605"/>
                    <a:pt x="568" y="7773"/>
                  </a:cubicBezTo>
                  <a:cubicBezTo>
                    <a:pt x="1068" y="10308"/>
                    <a:pt x="1835" y="12843"/>
                    <a:pt x="2869" y="15245"/>
                  </a:cubicBezTo>
                  <a:cubicBezTo>
                    <a:pt x="4871" y="19815"/>
                    <a:pt x="8206" y="24918"/>
                    <a:pt x="12710" y="27320"/>
                  </a:cubicBezTo>
                  <a:cubicBezTo>
                    <a:pt x="12910" y="26619"/>
                    <a:pt x="12910" y="25819"/>
                    <a:pt x="13043" y="25018"/>
                  </a:cubicBezTo>
                  <a:cubicBezTo>
                    <a:pt x="13510" y="22617"/>
                    <a:pt x="14011" y="20115"/>
                    <a:pt x="13577" y="17680"/>
                  </a:cubicBezTo>
                  <a:cubicBezTo>
                    <a:pt x="13077" y="14944"/>
                    <a:pt x="11409" y="12476"/>
                    <a:pt x="9674" y="10274"/>
                  </a:cubicBezTo>
                  <a:cubicBezTo>
                    <a:pt x="6739" y="6605"/>
                    <a:pt x="3503" y="313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01"/>
            <p:cNvSpPr/>
            <p:nvPr/>
          </p:nvSpPr>
          <p:spPr>
            <a:xfrm>
              <a:off x="2466925" y="4492400"/>
              <a:ext cx="528750" cy="249800"/>
            </a:xfrm>
            <a:custGeom>
              <a:rect b="b" l="l" r="r" t="t"/>
              <a:pathLst>
                <a:path extrusionOk="0" h="9992" w="21150">
                  <a:moveTo>
                    <a:pt x="15705" y="0"/>
                  </a:moveTo>
                  <a:cubicBezTo>
                    <a:pt x="12472" y="0"/>
                    <a:pt x="8169" y="2100"/>
                    <a:pt x="6639" y="3253"/>
                  </a:cubicBezTo>
                  <a:cubicBezTo>
                    <a:pt x="4104" y="5121"/>
                    <a:pt x="2069" y="7556"/>
                    <a:pt x="1" y="9991"/>
                  </a:cubicBezTo>
                  <a:cubicBezTo>
                    <a:pt x="4104" y="9124"/>
                    <a:pt x="8140" y="8157"/>
                    <a:pt x="12243" y="7223"/>
                  </a:cubicBezTo>
                  <a:cubicBezTo>
                    <a:pt x="14178" y="6756"/>
                    <a:pt x="21149" y="4454"/>
                    <a:pt x="18914" y="1318"/>
                  </a:cubicBezTo>
                  <a:cubicBezTo>
                    <a:pt x="18217" y="366"/>
                    <a:pt x="17054" y="0"/>
                    <a:pt x="157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01"/>
            <p:cNvSpPr/>
            <p:nvPr/>
          </p:nvSpPr>
          <p:spPr>
            <a:xfrm>
              <a:off x="2131700" y="3913150"/>
              <a:ext cx="401150" cy="331200"/>
            </a:xfrm>
            <a:custGeom>
              <a:rect b="b" l="l" r="r" t="t"/>
              <a:pathLst>
                <a:path extrusionOk="0" h="13248" w="16046">
                  <a:moveTo>
                    <a:pt x="6960" y="0"/>
                  </a:moveTo>
                  <a:cubicBezTo>
                    <a:pt x="6030" y="0"/>
                    <a:pt x="5237" y="770"/>
                    <a:pt x="5237" y="2072"/>
                  </a:cubicBezTo>
                  <a:cubicBezTo>
                    <a:pt x="5304" y="3473"/>
                    <a:pt x="5738" y="5408"/>
                    <a:pt x="6638" y="6576"/>
                  </a:cubicBezTo>
                  <a:cubicBezTo>
                    <a:pt x="5868" y="5585"/>
                    <a:pt x="3941" y="4005"/>
                    <a:pt x="2354" y="4005"/>
                  </a:cubicBezTo>
                  <a:cubicBezTo>
                    <a:pt x="2016" y="4005"/>
                    <a:pt x="1694" y="4077"/>
                    <a:pt x="1401" y="4241"/>
                  </a:cubicBezTo>
                  <a:cubicBezTo>
                    <a:pt x="0" y="5041"/>
                    <a:pt x="901" y="6809"/>
                    <a:pt x="1902" y="7543"/>
                  </a:cubicBezTo>
                  <a:cubicBezTo>
                    <a:pt x="4036" y="9077"/>
                    <a:pt x="6472" y="10245"/>
                    <a:pt x="8907" y="11212"/>
                  </a:cubicBezTo>
                  <a:cubicBezTo>
                    <a:pt x="10007" y="11613"/>
                    <a:pt x="11142" y="11946"/>
                    <a:pt x="12242" y="12246"/>
                  </a:cubicBezTo>
                  <a:cubicBezTo>
                    <a:pt x="13210" y="12480"/>
                    <a:pt x="15244" y="12613"/>
                    <a:pt x="16045" y="13247"/>
                  </a:cubicBezTo>
                  <a:cubicBezTo>
                    <a:pt x="13877" y="11479"/>
                    <a:pt x="12076" y="9278"/>
                    <a:pt x="10875" y="6742"/>
                  </a:cubicBezTo>
                  <a:cubicBezTo>
                    <a:pt x="10007" y="4874"/>
                    <a:pt x="9974" y="2373"/>
                    <a:pt x="8540" y="771"/>
                  </a:cubicBezTo>
                  <a:cubicBezTo>
                    <a:pt x="8048" y="243"/>
                    <a:pt x="7482" y="0"/>
                    <a:pt x="6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01"/>
            <p:cNvSpPr/>
            <p:nvPr/>
          </p:nvSpPr>
          <p:spPr>
            <a:xfrm>
              <a:off x="2578675" y="4287675"/>
              <a:ext cx="1481075" cy="528750"/>
            </a:xfrm>
            <a:custGeom>
              <a:rect b="b" l="l" r="r" t="t"/>
              <a:pathLst>
                <a:path extrusionOk="0" fill="none" h="21150" w="59243">
                  <a:moveTo>
                    <a:pt x="59243" y="21149"/>
                  </a:moveTo>
                  <a:cubicBezTo>
                    <a:pt x="38128" y="19481"/>
                    <a:pt x="17380" y="12143"/>
                    <a:pt x="1" y="1"/>
                  </a:cubicBezTo>
                </a:path>
              </a:pathLst>
            </a:custGeom>
            <a:solidFill>
              <a:schemeClr val="accent1"/>
            </a:solidFill>
            <a:ln cap="flat" cmpd="sng" w="2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01"/>
            <p:cNvSpPr/>
            <p:nvPr/>
          </p:nvSpPr>
          <p:spPr>
            <a:xfrm>
              <a:off x="4417500" y="4265150"/>
              <a:ext cx="1514425" cy="605475"/>
            </a:xfrm>
            <a:custGeom>
              <a:rect b="b" l="l" r="r" t="t"/>
              <a:pathLst>
                <a:path extrusionOk="0" fill="none" h="24219" w="60577">
                  <a:moveTo>
                    <a:pt x="60577" y="1"/>
                  </a:moveTo>
                  <a:cubicBezTo>
                    <a:pt x="43164" y="13477"/>
                    <a:pt x="21882" y="21883"/>
                    <a:pt x="0" y="24218"/>
                  </a:cubicBezTo>
                </a:path>
              </a:pathLst>
            </a:custGeom>
            <a:solidFill>
              <a:schemeClr val="accent1"/>
            </a:solidFill>
            <a:ln cap="flat" cmpd="sng" w="20850">
              <a:solidFill>
                <a:schemeClr val="accen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01"/>
            <p:cNvSpPr/>
            <p:nvPr/>
          </p:nvSpPr>
          <p:spPr>
            <a:xfrm>
              <a:off x="2437750" y="3884400"/>
              <a:ext cx="185150" cy="419800"/>
            </a:xfrm>
            <a:custGeom>
              <a:rect b="b" l="l" r="r" t="t"/>
              <a:pathLst>
                <a:path extrusionOk="0" h="16792" w="7406">
                  <a:moveTo>
                    <a:pt x="2004" y="0"/>
                  </a:moveTo>
                  <a:cubicBezTo>
                    <a:pt x="1949" y="0"/>
                    <a:pt x="1892" y="7"/>
                    <a:pt x="1835" y="20"/>
                  </a:cubicBezTo>
                  <a:cubicBezTo>
                    <a:pt x="1501" y="87"/>
                    <a:pt x="1301" y="387"/>
                    <a:pt x="1101" y="687"/>
                  </a:cubicBezTo>
                  <a:cubicBezTo>
                    <a:pt x="0" y="2455"/>
                    <a:pt x="100" y="4757"/>
                    <a:pt x="467" y="6792"/>
                  </a:cubicBezTo>
                  <a:cubicBezTo>
                    <a:pt x="934" y="9293"/>
                    <a:pt x="1768" y="11695"/>
                    <a:pt x="2969" y="13930"/>
                  </a:cubicBezTo>
                  <a:cubicBezTo>
                    <a:pt x="3500" y="14922"/>
                    <a:pt x="4620" y="16791"/>
                    <a:pt x="5493" y="16791"/>
                  </a:cubicBezTo>
                  <a:cubicBezTo>
                    <a:pt x="5882" y="16791"/>
                    <a:pt x="6222" y="16419"/>
                    <a:pt x="6438" y="15431"/>
                  </a:cubicBezTo>
                  <a:cubicBezTo>
                    <a:pt x="7406" y="10794"/>
                    <a:pt x="5438" y="4924"/>
                    <a:pt x="3169" y="954"/>
                  </a:cubicBezTo>
                  <a:cubicBezTo>
                    <a:pt x="2929" y="504"/>
                    <a:pt x="2501" y="0"/>
                    <a:pt x="20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01"/>
            <p:cNvSpPr/>
            <p:nvPr/>
          </p:nvSpPr>
          <p:spPr>
            <a:xfrm>
              <a:off x="2131700" y="4225225"/>
              <a:ext cx="467850" cy="165925"/>
            </a:xfrm>
            <a:custGeom>
              <a:rect b="b" l="l" r="r" t="t"/>
              <a:pathLst>
                <a:path extrusionOk="0" h="6637" w="18714">
                  <a:moveTo>
                    <a:pt x="14472" y="0"/>
                  </a:moveTo>
                  <a:cubicBezTo>
                    <a:pt x="13555" y="0"/>
                    <a:pt x="12619" y="124"/>
                    <a:pt x="11709" y="297"/>
                  </a:cubicBezTo>
                  <a:cubicBezTo>
                    <a:pt x="9240" y="797"/>
                    <a:pt x="6838" y="1731"/>
                    <a:pt x="4670" y="2932"/>
                  </a:cubicBezTo>
                  <a:cubicBezTo>
                    <a:pt x="3236" y="3733"/>
                    <a:pt x="0" y="5801"/>
                    <a:pt x="3236" y="6435"/>
                  </a:cubicBezTo>
                  <a:cubicBezTo>
                    <a:pt x="3974" y="6573"/>
                    <a:pt x="4744" y="6637"/>
                    <a:pt x="5532" y="6637"/>
                  </a:cubicBezTo>
                  <a:cubicBezTo>
                    <a:pt x="9693" y="6637"/>
                    <a:pt x="14365" y="4862"/>
                    <a:pt x="17646" y="2899"/>
                  </a:cubicBezTo>
                  <a:cubicBezTo>
                    <a:pt x="18113" y="2599"/>
                    <a:pt x="18714" y="2098"/>
                    <a:pt x="18547" y="1498"/>
                  </a:cubicBezTo>
                  <a:cubicBezTo>
                    <a:pt x="18480" y="1164"/>
                    <a:pt x="18180" y="964"/>
                    <a:pt x="17880" y="797"/>
                  </a:cubicBezTo>
                  <a:cubicBezTo>
                    <a:pt x="16840" y="211"/>
                    <a:pt x="15672" y="0"/>
                    <a:pt x="1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01"/>
            <p:cNvSpPr/>
            <p:nvPr/>
          </p:nvSpPr>
          <p:spPr>
            <a:xfrm>
              <a:off x="3215800" y="4278500"/>
              <a:ext cx="159300" cy="399475"/>
            </a:xfrm>
            <a:custGeom>
              <a:rect b="b" l="l" r="r" t="t"/>
              <a:pathLst>
                <a:path extrusionOk="0" h="15979" w="6372">
                  <a:moveTo>
                    <a:pt x="134" y="1"/>
                  </a:moveTo>
                  <a:lnTo>
                    <a:pt x="134" y="1"/>
                  </a:lnTo>
                  <a:cubicBezTo>
                    <a:pt x="1" y="1535"/>
                    <a:pt x="34" y="3070"/>
                    <a:pt x="201" y="4604"/>
                  </a:cubicBezTo>
                  <a:cubicBezTo>
                    <a:pt x="334" y="6138"/>
                    <a:pt x="668" y="7639"/>
                    <a:pt x="1035" y="9107"/>
                  </a:cubicBezTo>
                  <a:cubicBezTo>
                    <a:pt x="1468" y="10542"/>
                    <a:pt x="1869" y="12009"/>
                    <a:pt x="2669" y="13377"/>
                  </a:cubicBezTo>
                  <a:cubicBezTo>
                    <a:pt x="3069" y="14044"/>
                    <a:pt x="3570" y="14711"/>
                    <a:pt x="4204" y="15178"/>
                  </a:cubicBezTo>
                  <a:cubicBezTo>
                    <a:pt x="4837" y="15645"/>
                    <a:pt x="5638" y="15979"/>
                    <a:pt x="6372" y="15979"/>
                  </a:cubicBezTo>
                  <a:cubicBezTo>
                    <a:pt x="5638" y="15779"/>
                    <a:pt x="5004" y="15378"/>
                    <a:pt x="4470" y="14878"/>
                  </a:cubicBezTo>
                  <a:cubicBezTo>
                    <a:pt x="3970" y="14378"/>
                    <a:pt x="3570" y="13777"/>
                    <a:pt x="3236" y="13077"/>
                  </a:cubicBezTo>
                  <a:cubicBezTo>
                    <a:pt x="2903" y="12410"/>
                    <a:pt x="2669" y="11709"/>
                    <a:pt x="2469" y="11009"/>
                  </a:cubicBezTo>
                  <a:cubicBezTo>
                    <a:pt x="2235" y="10308"/>
                    <a:pt x="2035" y="9541"/>
                    <a:pt x="1835" y="8840"/>
                  </a:cubicBezTo>
                  <a:cubicBezTo>
                    <a:pt x="1635" y="8140"/>
                    <a:pt x="1468" y="7439"/>
                    <a:pt x="1301" y="6672"/>
                  </a:cubicBezTo>
                  <a:cubicBezTo>
                    <a:pt x="1135" y="5905"/>
                    <a:pt x="1001" y="5204"/>
                    <a:pt x="834" y="4471"/>
                  </a:cubicBezTo>
                  <a:cubicBezTo>
                    <a:pt x="568" y="3003"/>
                    <a:pt x="334" y="1502"/>
                    <a:pt x="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01"/>
            <p:cNvSpPr/>
            <p:nvPr/>
          </p:nvSpPr>
          <p:spPr>
            <a:xfrm>
              <a:off x="2402725" y="4399625"/>
              <a:ext cx="367775" cy="208300"/>
            </a:xfrm>
            <a:custGeom>
              <a:rect b="b" l="l" r="r" t="t"/>
              <a:pathLst>
                <a:path extrusionOk="0" h="8332" w="14711">
                  <a:moveTo>
                    <a:pt x="12626" y="0"/>
                  </a:moveTo>
                  <a:cubicBezTo>
                    <a:pt x="11827" y="0"/>
                    <a:pt x="11015" y="85"/>
                    <a:pt x="10241" y="226"/>
                  </a:cubicBezTo>
                  <a:cubicBezTo>
                    <a:pt x="8740" y="593"/>
                    <a:pt x="7339" y="1160"/>
                    <a:pt x="6038" y="1894"/>
                  </a:cubicBezTo>
                  <a:cubicBezTo>
                    <a:pt x="4737" y="2661"/>
                    <a:pt x="3570" y="3628"/>
                    <a:pt x="2502" y="4663"/>
                  </a:cubicBezTo>
                  <a:cubicBezTo>
                    <a:pt x="2002" y="5196"/>
                    <a:pt x="1468" y="5763"/>
                    <a:pt x="1001" y="6330"/>
                  </a:cubicBezTo>
                  <a:cubicBezTo>
                    <a:pt x="534" y="6931"/>
                    <a:pt x="134" y="7598"/>
                    <a:pt x="0" y="8332"/>
                  </a:cubicBezTo>
                  <a:cubicBezTo>
                    <a:pt x="334" y="7665"/>
                    <a:pt x="801" y="7098"/>
                    <a:pt x="1201" y="6631"/>
                  </a:cubicBezTo>
                  <a:cubicBezTo>
                    <a:pt x="1735" y="6130"/>
                    <a:pt x="2335" y="5630"/>
                    <a:pt x="2869" y="5163"/>
                  </a:cubicBezTo>
                  <a:cubicBezTo>
                    <a:pt x="4003" y="4195"/>
                    <a:pt x="5171" y="3328"/>
                    <a:pt x="6405" y="2628"/>
                  </a:cubicBezTo>
                  <a:cubicBezTo>
                    <a:pt x="7039" y="2261"/>
                    <a:pt x="7672" y="1894"/>
                    <a:pt x="8340" y="1627"/>
                  </a:cubicBezTo>
                  <a:cubicBezTo>
                    <a:pt x="9007" y="1327"/>
                    <a:pt x="9674" y="1060"/>
                    <a:pt x="10374" y="860"/>
                  </a:cubicBezTo>
                  <a:cubicBezTo>
                    <a:pt x="11809" y="459"/>
                    <a:pt x="13210" y="226"/>
                    <a:pt x="14711" y="226"/>
                  </a:cubicBezTo>
                  <a:cubicBezTo>
                    <a:pt x="14049" y="68"/>
                    <a:pt x="13342" y="0"/>
                    <a:pt x="126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01"/>
            <p:cNvSpPr/>
            <p:nvPr/>
          </p:nvSpPr>
          <p:spPr>
            <a:xfrm>
              <a:off x="3064850" y="4673800"/>
              <a:ext cx="302750" cy="128450"/>
            </a:xfrm>
            <a:custGeom>
              <a:rect b="b" l="l" r="r" t="t"/>
              <a:pathLst>
                <a:path extrusionOk="0" h="5138" w="12110">
                  <a:moveTo>
                    <a:pt x="10112" y="1"/>
                  </a:moveTo>
                  <a:cubicBezTo>
                    <a:pt x="9636" y="1"/>
                    <a:pt x="9163" y="25"/>
                    <a:pt x="8707" y="67"/>
                  </a:cubicBezTo>
                  <a:cubicBezTo>
                    <a:pt x="7573" y="200"/>
                    <a:pt x="6439" y="534"/>
                    <a:pt x="5371" y="967"/>
                  </a:cubicBezTo>
                  <a:cubicBezTo>
                    <a:pt x="4271" y="1368"/>
                    <a:pt x="3270" y="1968"/>
                    <a:pt x="2369" y="2669"/>
                  </a:cubicBezTo>
                  <a:cubicBezTo>
                    <a:pt x="1435" y="3369"/>
                    <a:pt x="601" y="4170"/>
                    <a:pt x="1" y="5137"/>
                  </a:cubicBezTo>
                  <a:cubicBezTo>
                    <a:pt x="868" y="4403"/>
                    <a:pt x="1769" y="3736"/>
                    <a:pt x="2770" y="3202"/>
                  </a:cubicBezTo>
                  <a:cubicBezTo>
                    <a:pt x="3704" y="2602"/>
                    <a:pt x="4704" y="2135"/>
                    <a:pt x="5705" y="1701"/>
                  </a:cubicBezTo>
                  <a:cubicBezTo>
                    <a:pt x="6706" y="1301"/>
                    <a:pt x="7740" y="967"/>
                    <a:pt x="8807" y="701"/>
                  </a:cubicBezTo>
                  <a:cubicBezTo>
                    <a:pt x="9908" y="467"/>
                    <a:pt x="11009" y="300"/>
                    <a:pt x="12110" y="167"/>
                  </a:cubicBezTo>
                  <a:cubicBezTo>
                    <a:pt x="11465" y="50"/>
                    <a:pt x="10786" y="1"/>
                    <a:pt x="101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1" name="Google Shape;3301;p101"/>
          <p:cNvSpPr txBox="1"/>
          <p:nvPr/>
        </p:nvSpPr>
        <p:spPr>
          <a:xfrm flipH="1">
            <a:off x="278288" y="2176925"/>
            <a:ext cx="2504400" cy="577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accent3"/>
                </a:solidFill>
                <a:latin typeface="Lemonada"/>
                <a:ea typeface="Lemonada"/>
                <a:cs typeface="Lemonada"/>
                <a:sym typeface="Lemonada"/>
              </a:rPr>
              <a:t>Objetivo Geral</a:t>
            </a:r>
            <a:endParaRPr sz="1800">
              <a:solidFill>
                <a:schemeClr val="accent3"/>
              </a:solidFill>
              <a:latin typeface="Lemonada"/>
              <a:ea typeface="Lemonada"/>
              <a:cs typeface="Lemonada"/>
              <a:sym typeface="Lemonada"/>
            </a:endParaRPr>
          </a:p>
        </p:txBody>
      </p:sp>
      <p:sp>
        <p:nvSpPr>
          <p:cNvPr id="3302" name="Google Shape;3302;p101"/>
          <p:cNvSpPr txBox="1"/>
          <p:nvPr/>
        </p:nvSpPr>
        <p:spPr>
          <a:xfrm flipH="1">
            <a:off x="278287" y="2516475"/>
            <a:ext cx="2504400" cy="875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b="1" lang="en">
                <a:solidFill>
                  <a:schemeClr val="dk1"/>
                </a:solidFill>
                <a:latin typeface="Karla"/>
                <a:ea typeface="Karla"/>
                <a:cs typeface="Karla"/>
                <a:sym typeface="Karla"/>
              </a:rPr>
              <a:t>Ampliar o conhecimento das pessoas sobre ONGs.</a:t>
            </a:r>
            <a:endParaRPr b="1">
              <a:solidFill>
                <a:schemeClr val="dk1"/>
              </a:solidFill>
              <a:latin typeface="Karla"/>
              <a:ea typeface="Karla"/>
              <a:cs typeface="Karla"/>
              <a:sym typeface="Karla"/>
            </a:endParaRPr>
          </a:p>
        </p:txBody>
      </p:sp>
      <p:sp>
        <p:nvSpPr>
          <p:cNvPr id="3303" name="Google Shape;3303;p101"/>
          <p:cNvSpPr txBox="1"/>
          <p:nvPr/>
        </p:nvSpPr>
        <p:spPr>
          <a:xfrm flipH="1">
            <a:off x="5805362" y="2176925"/>
            <a:ext cx="2708400" cy="5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Lemonada"/>
                <a:ea typeface="Lemonada"/>
                <a:cs typeface="Lemonada"/>
                <a:sym typeface="Lemonada"/>
              </a:rPr>
              <a:t>Objetivo Específico</a:t>
            </a:r>
            <a:endParaRPr sz="1800">
              <a:solidFill>
                <a:schemeClr val="accent3"/>
              </a:solidFill>
              <a:latin typeface="Lemonada"/>
              <a:ea typeface="Lemonada"/>
              <a:cs typeface="Lemonada"/>
              <a:sym typeface="Lemonada"/>
            </a:endParaRPr>
          </a:p>
        </p:txBody>
      </p:sp>
      <p:sp>
        <p:nvSpPr>
          <p:cNvPr id="3304" name="Google Shape;3304;p101"/>
          <p:cNvSpPr txBox="1"/>
          <p:nvPr/>
        </p:nvSpPr>
        <p:spPr>
          <a:xfrm flipH="1">
            <a:off x="5805362" y="2516475"/>
            <a:ext cx="3060600" cy="8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chemeClr val="dk1"/>
                </a:solidFill>
                <a:latin typeface="Karla"/>
                <a:ea typeface="Karla"/>
                <a:cs typeface="Karla"/>
                <a:sym typeface="Karla"/>
              </a:rPr>
              <a:t>Criar um aplicativo que funcione como ferramenta de combate a desinformação através da gamificação, para divulgar conhecimentos e informações sobre ONGs com atuação na Zona Sul de São Paulo.</a:t>
            </a:r>
            <a:endParaRPr b="1">
              <a:solidFill>
                <a:schemeClr val="dk1"/>
              </a:solidFill>
              <a:latin typeface="Karla"/>
              <a:ea typeface="Karla"/>
              <a:cs typeface="Karla"/>
              <a:sym typeface="Karla"/>
            </a:endParaRPr>
          </a:p>
        </p:txBody>
      </p:sp>
      <p:cxnSp>
        <p:nvCxnSpPr>
          <p:cNvPr id="3305" name="Google Shape;3305;p101"/>
          <p:cNvCxnSpPr/>
          <p:nvPr/>
        </p:nvCxnSpPr>
        <p:spPr>
          <a:xfrm>
            <a:off x="2856863" y="2607613"/>
            <a:ext cx="775200" cy="0"/>
          </a:xfrm>
          <a:prstGeom prst="straightConnector1">
            <a:avLst/>
          </a:prstGeom>
          <a:noFill/>
          <a:ln cap="flat" cmpd="sng" w="19050">
            <a:solidFill>
              <a:schemeClr val="accent3"/>
            </a:solidFill>
            <a:prstDash val="dot"/>
            <a:round/>
            <a:headEnd len="med" w="med" type="none"/>
            <a:tailEnd len="med" w="med" type="none"/>
          </a:ln>
        </p:spPr>
      </p:cxnSp>
      <p:cxnSp>
        <p:nvCxnSpPr>
          <p:cNvPr id="3306" name="Google Shape;3306;p101"/>
          <p:cNvCxnSpPr/>
          <p:nvPr/>
        </p:nvCxnSpPr>
        <p:spPr>
          <a:xfrm>
            <a:off x="5030038" y="2607613"/>
            <a:ext cx="775200" cy="0"/>
          </a:xfrm>
          <a:prstGeom prst="straightConnector1">
            <a:avLst/>
          </a:prstGeom>
          <a:noFill/>
          <a:ln cap="flat" cmpd="sng" w="19050">
            <a:solidFill>
              <a:schemeClr val="accent3"/>
            </a:solidFill>
            <a:prstDash val="dot"/>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3273"/>
                                        </p:tgtEl>
                                        <p:attrNameLst>
                                          <p:attrName>style.visibility</p:attrName>
                                        </p:attrNameLst>
                                      </p:cBhvr>
                                      <p:to>
                                        <p:strVal val="visible"/>
                                      </p:to>
                                    </p:set>
                                    <p:anim calcmode="lin" valueType="num">
                                      <p:cBhvr additive="base">
                                        <p:cTn dur="1000"/>
                                        <p:tgtEl>
                                          <p:spTgt spid="327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4" name="Shape 2914"/>
        <p:cNvGrpSpPr/>
        <p:nvPr/>
      </p:nvGrpSpPr>
      <p:grpSpPr>
        <a:xfrm>
          <a:off x="0" y="0"/>
          <a:ext cx="0" cy="0"/>
          <a:chOff x="0" y="0"/>
          <a:chExt cx="0" cy="0"/>
        </a:xfrm>
      </p:grpSpPr>
      <p:sp>
        <p:nvSpPr>
          <p:cNvPr id="2915" name="Google Shape;2915;p84"/>
          <p:cNvSpPr/>
          <p:nvPr/>
        </p:nvSpPr>
        <p:spPr>
          <a:xfrm rot="-3691382">
            <a:off x="3294755" y="2461193"/>
            <a:ext cx="474453" cy="498210"/>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16" name="Google Shape;2916;p84"/>
          <p:cNvSpPr/>
          <p:nvPr/>
        </p:nvSpPr>
        <p:spPr>
          <a:xfrm rot="7129355">
            <a:off x="3294777" y="1642710"/>
            <a:ext cx="474402" cy="498401"/>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17" name="Google Shape;2917;p84"/>
          <p:cNvSpPr/>
          <p:nvPr/>
        </p:nvSpPr>
        <p:spPr>
          <a:xfrm rot="4777510">
            <a:off x="3279705" y="961727"/>
            <a:ext cx="478514" cy="493723"/>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18" name="Google Shape;2918;p84"/>
          <p:cNvSpPr txBox="1"/>
          <p:nvPr>
            <p:ph idx="1" type="subTitle"/>
          </p:nvPr>
        </p:nvSpPr>
        <p:spPr>
          <a:xfrm flipH="1">
            <a:off x="942994" y="1169275"/>
            <a:ext cx="1985100" cy="57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Sobre o projeto, linha de pesquisa e o que nos levou até aqui;</a:t>
            </a:r>
            <a:endParaRPr sz="700"/>
          </a:p>
          <a:p>
            <a:pPr indent="0" lvl="0" marL="0" rtl="0" algn="r">
              <a:spcBef>
                <a:spcPts val="0"/>
              </a:spcBef>
              <a:spcAft>
                <a:spcPts val="0"/>
              </a:spcAft>
              <a:buNone/>
            </a:pPr>
            <a:r>
              <a:t/>
            </a:r>
            <a:endParaRPr sz="700"/>
          </a:p>
        </p:txBody>
      </p:sp>
      <p:sp>
        <p:nvSpPr>
          <p:cNvPr id="2919" name="Google Shape;2919;p84"/>
          <p:cNvSpPr txBox="1"/>
          <p:nvPr>
            <p:ph idx="2" type="subTitle"/>
          </p:nvPr>
        </p:nvSpPr>
        <p:spPr>
          <a:xfrm flipH="1">
            <a:off x="942995" y="2794849"/>
            <a:ext cx="1985100" cy="57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Embasamentos teóricos que justificam a formulação do projeto;</a:t>
            </a:r>
            <a:endParaRPr sz="700"/>
          </a:p>
          <a:p>
            <a:pPr indent="0" lvl="0" marL="0" rtl="0" algn="r">
              <a:spcBef>
                <a:spcPts val="0"/>
              </a:spcBef>
              <a:spcAft>
                <a:spcPts val="0"/>
              </a:spcAft>
              <a:buNone/>
            </a:pPr>
            <a:r>
              <a:t/>
            </a:r>
            <a:endParaRPr sz="700"/>
          </a:p>
        </p:txBody>
      </p:sp>
      <p:sp>
        <p:nvSpPr>
          <p:cNvPr id="2920" name="Google Shape;2920;p84"/>
          <p:cNvSpPr txBox="1"/>
          <p:nvPr>
            <p:ph idx="3" type="title"/>
          </p:nvPr>
        </p:nvSpPr>
        <p:spPr>
          <a:xfrm>
            <a:off x="3246820" y="1049231"/>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01</a:t>
            </a:r>
            <a:endParaRPr sz="1800"/>
          </a:p>
        </p:txBody>
      </p:sp>
      <p:sp>
        <p:nvSpPr>
          <p:cNvPr id="2921" name="Google Shape;2921;p84"/>
          <p:cNvSpPr txBox="1"/>
          <p:nvPr>
            <p:ph idx="4" type="subTitle"/>
          </p:nvPr>
        </p:nvSpPr>
        <p:spPr>
          <a:xfrm flipH="1">
            <a:off x="942995" y="2056637"/>
            <a:ext cx="1985100" cy="56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Elaboração do projeto, problema de pesquisa e método </a:t>
            </a:r>
            <a:r>
              <a:rPr lang="en" sz="700"/>
              <a:t>utilizado</a:t>
            </a:r>
            <a:r>
              <a:rPr lang="en" sz="700"/>
              <a:t>;</a:t>
            </a:r>
            <a:endParaRPr sz="700"/>
          </a:p>
          <a:p>
            <a:pPr indent="0" lvl="0" marL="0" rtl="0" algn="r">
              <a:spcBef>
                <a:spcPts val="0"/>
              </a:spcBef>
              <a:spcAft>
                <a:spcPts val="0"/>
              </a:spcAft>
              <a:buNone/>
            </a:pPr>
            <a:r>
              <a:t/>
            </a:r>
            <a:endParaRPr sz="700"/>
          </a:p>
        </p:txBody>
      </p:sp>
      <p:sp>
        <p:nvSpPr>
          <p:cNvPr id="2922" name="Google Shape;2922;p84"/>
          <p:cNvSpPr txBox="1"/>
          <p:nvPr>
            <p:ph idx="5" type="subTitle"/>
          </p:nvPr>
        </p:nvSpPr>
        <p:spPr>
          <a:xfrm flipH="1">
            <a:off x="942993" y="865327"/>
            <a:ext cx="1985100" cy="44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Introdução</a:t>
            </a:r>
            <a:endParaRPr sz="1100"/>
          </a:p>
        </p:txBody>
      </p:sp>
      <p:sp>
        <p:nvSpPr>
          <p:cNvPr id="2923" name="Google Shape;2923;p84"/>
          <p:cNvSpPr txBox="1"/>
          <p:nvPr>
            <p:ph idx="6" type="subTitle"/>
          </p:nvPr>
        </p:nvSpPr>
        <p:spPr>
          <a:xfrm flipH="1">
            <a:off x="942995" y="2489503"/>
            <a:ext cx="1985100" cy="44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Justificativa</a:t>
            </a:r>
            <a:endParaRPr sz="1100"/>
          </a:p>
        </p:txBody>
      </p:sp>
      <p:sp>
        <p:nvSpPr>
          <p:cNvPr id="2924" name="Google Shape;2924;p84"/>
          <p:cNvSpPr txBox="1"/>
          <p:nvPr>
            <p:ph idx="7" type="subTitle"/>
          </p:nvPr>
        </p:nvSpPr>
        <p:spPr>
          <a:xfrm flipH="1">
            <a:off x="942995" y="1799360"/>
            <a:ext cx="1985100" cy="34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Metodologia</a:t>
            </a:r>
            <a:endParaRPr sz="1100"/>
          </a:p>
        </p:txBody>
      </p:sp>
      <p:sp>
        <p:nvSpPr>
          <p:cNvPr id="2925" name="Google Shape;2925;p84"/>
          <p:cNvSpPr txBox="1"/>
          <p:nvPr>
            <p:ph idx="8" type="title"/>
          </p:nvPr>
        </p:nvSpPr>
        <p:spPr>
          <a:xfrm>
            <a:off x="3233820" y="1746784"/>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02</a:t>
            </a:r>
            <a:endParaRPr sz="1800"/>
          </a:p>
        </p:txBody>
      </p:sp>
      <p:sp>
        <p:nvSpPr>
          <p:cNvPr id="2926" name="Google Shape;2926;p84"/>
          <p:cNvSpPr txBox="1"/>
          <p:nvPr>
            <p:ph idx="9" type="title"/>
          </p:nvPr>
        </p:nvSpPr>
        <p:spPr>
          <a:xfrm>
            <a:off x="3233808" y="2545624"/>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03</a:t>
            </a:r>
            <a:endParaRPr sz="1800"/>
          </a:p>
        </p:txBody>
      </p:sp>
      <p:sp>
        <p:nvSpPr>
          <p:cNvPr id="2927" name="Google Shape;2927;p84"/>
          <p:cNvSpPr txBox="1"/>
          <p:nvPr>
            <p:ph type="title"/>
          </p:nvPr>
        </p:nvSpPr>
        <p:spPr>
          <a:xfrm>
            <a:off x="713100" y="977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Tópicos abordados</a:t>
            </a:r>
            <a:endParaRPr/>
          </a:p>
          <a:p>
            <a:pPr indent="0" lvl="0" marL="0" rtl="0" algn="ctr">
              <a:spcBef>
                <a:spcPts val="0"/>
              </a:spcBef>
              <a:spcAft>
                <a:spcPts val="0"/>
              </a:spcAft>
              <a:buNone/>
            </a:pPr>
            <a:r>
              <a:t/>
            </a:r>
            <a:endParaRPr/>
          </a:p>
        </p:txBody>
      </p:sp>
      <p:sp>
        <p:nvSpPr>
          <p:cNvPr id="2928" name="Google Shape;2928;p84"/>
          <p:cNvSpPr/>
          <p:nvPr/>
        </p:nvSpPr>
        <p:spPr>
          <a:xfrm rot="-3691382">
            <a:off x="3281722" y="3338970"/>
            <a:ext cx="474453" cy="498210"/>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29" name="Google Shape;2929;p84"/>
          <p:cNvSpPr txBox="1"/>
          <p:nvPr>
            <p:ph idx="2" type="subTitle"/>
          </p:nvPr>
        </p:nvSpPr>
        <p:spPr>
          <a:xfrm flipH="1">
            <a:off x="1015645" y="3672624"/>
            <a:ext cx="1985100" cy="57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Apresentação do App e sua importância social e cultural;</a:t>
            </a:r>
            <a:endParaRPr sz="700"/>
          </a:p>
          <a:p>
            <a:pPr indent="0" lvl="0" marL="0" rtl="0" algn="r">
              <a:spcBef>
                <a:spcPts val="0"/>
              </a:spcBef>
              <a:spcAft>
                <a:spcPts val="0"/>
              </a:spcAft>
              <a:buNone/>
            </a:pPr>
            <a:r>
              <a:t/>
            </a:r>
            <a:endParaRPr sz="700"/>
          </a:p>
        </p:txBody>
      </p:sp>
      <p:sp>
        <p:nvSpPr>
          <p:cNvPr id="2930" name="Google Shape;2930;p84"/>
          <p:cNvSpPr txBox="1"/>
          <p:nvPr>
            <p:ph idx="6" type="subTitle"/>
          </p:nvPr>
        </p:nvSpPr>
        <p:spPr>
          <a:xfrm flipH="1">
            <a:off x="1015645" y="3367278"/>
            <a:ext cx="1985100" cy="44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Tema Escolhido</a:t>
            </a:r>
            <a:endParaRPr sz="1100"/>
          </a:p>
        </p:txBody>
      </p:sp>
      <p:sp>
        <p:nvSpPr>
          <p:cNvPr id="2931" name="Google Shape;2931;p84"/>
          <p:cNvSpPr txBox="1"/>
          <p:nvPr>
            <p:ph idx="9" type="title"/>
          </p:nvPr>
        </p:nvSpPr>
        <p:spPr>
          <a:xfrm>
            <a:off x="3220774" y="3423401"/>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04</a:t>
            </a:r>
            <a:endParaRPr sz="1800"/>
          </a:p>
        </p:txBody>
      </p:sp>
      <p:sp>
        <p:nvSpPr>
          <p:cNvPr id="2932" name="Google Shape;2932;p84"/>
          <p:cNvSpPr/>
          <p:nvPr/>
        </p:nvSpPr>
        <p:spPr>
          <a:xfrm rot="-3691382">
            <a:off x="3295272" y="4108120"/>
            <a:ext cx="474453" cy="498210"/>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33" name="Google Shape;2933;p84"/>
          <p:cNvSpPr txBox="1"/>
          <p:nvPr>
            <p:ph idx="2" type="subTitle"/>
          </p:nvPr>
        </p:nvSpPr>
        <p:spPr>
          <a:xfrm flipH="1">
            <a:off x="1029195" y="4441774"/>
            <a:ext cx="1985100" cy="57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Problema que se pretende resolver com o projeto;</a:t>
            </a:r>
            <a:endParaRPr sz="700"/>
          </a:p>
          <a:p>
            <a:pPr indent="0" lvl="0" marL="0" rtl="0" algn="r">
              <a:spcBef>
                <a:spcPts val="0"/>
              </a:spcBef>
              <a:spcAft>
                <a:spcPts val="0"/>
              </a:spcAft>
              <a:buNone/>
            </a:pPr>
            <a:r>
              <a:t/>
            </a:r>
            <a:endParaRPr sz="700"/>
          </a:p>
        </p:txBody>
      </p:sp>
      <p:sp>
        <p:nvSpPr>
          <p:cNvPr id="2934" name="Google Shape;2934;p84"/>
          <p:cNvSpPr txBox="1"/>
          <p:nvPr>
            <p:ph idx="6" type="subTitle"/>
          </p:nvPr>
        </p:nvSpPr>
        <p:spPr>
          <a:xfrm flipH="1">
            <a:off x="1029195" y="4136428"/>
            <a:ext cx="1985100" cy="44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Problemática </a:t>
            </a:r>
            <a:endParaRPr sz="1100"/>
          </a:p>
        </p:txBody>
      </p:sp>
      <p:sp>
        <p:nvSpPr>
          <p:cNvPr id="2935" name="Google Shape;2935;p84"/>
          <p:cNvSpPr txBox="1"/>
          <p:nvPr>
            <p:ph idx="9" type="title"/>
          </p:nvPr>
        </p:nvSpPr>
        <p:spPr>
          <a:xfrm>
            <a:off x="3234324" y="4192551"/>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05</a:t>
            </a:r>
            <a:endParaRPr sz="1800"/>
          </a:p>
        </p:txBody>
      </p:sp>
      <p:sp>
        <p:nvSpPr>
          <p:cNvPr id="2936" name="Google Shape;2936;p84"/>
          <p:cNvSpPr/>
          <p:nvPr/>
        </p:nvSpPr>
        <p:spPr>
          <a:xfrm rot="-3691382">
            <a:off x="6777655" y="2461193"/>
            <a:ext cx="474453" cy="498210"/>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37" name="Google Shape;2937;p84"/>
          <p:cNvSpPr/>
          <p:nvPr/>
        </p:nvSpPr>
        <p:spPr>
          <a:xfrm rot="7129355">
            <a:off x="6777677" y="1642710"/>
            <a:ext cx="474402" cy="498401"/>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38" name="Google Shape;2938;p84"/>
          <p:cNvSpPr/>
          <p:nvPr/>
        </p:nvSpPr>
        <p:spPr>
          <a:xfrm rot="4777510">
            <a:off x="6762605" y="961727"/>
            <a:ext cx="478514" cy="493723"/>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39" name="Google Shape;2939;p84"/>
          <p:cNvSpPr txBox="1"/>
          <p:nvPr>
            <p:ph idx="1" type="subTitle"/>
          </p:nvPr>
        </p:nvSpPr>
        <p:spPr>
          <a:xfrm flipH="1">
            <a:off x="4425894" y="1169275"/>
            <a:ext cx="1985100" cy="57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Objetivo Geral e Objetivo Específico;</a:t>
            </a:r>
            <a:endParaRPr sz="700"/>
          </a:p>
          <a:p>
            <a:pPr indent="0" lvl="0" marL="0" rtl="0" algn="r">
              <a:spcBef>
                <a:spcPts val="0"/>
              </a:spcBef>
              <a:spcAft>
                <a:spcPts val="0"/>
              </a:spcAft>
              <a:buNone/>
            </a:pPr>
            <a:r>
              <a:t/>
            </a:r>
            <a:endParaRPr sz="700"/>
          </a:p>
        </p:txBody>
      </p:sp>
      <p:sp>
        <p:nvSpPr>
          <p:cNvPr id="2940" name="Google Shape;2940;p84"/>
          <p:cNvSpPr txBox="1"/>
          <p:nvPr>
            <p:ph idx="2" type="subTitle"/>
          </p:nvPr>
        </p:nvSpPr>
        <p:spPr>
          <a:xfrm flipH="1">
            <a:off x="4425895" y="2794849"/>
            <a:ext cx="1985100" cy="57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Abordagem geral do que foi feito e desenvolvido;</a:t>
            </a:r>
            <a:endParaRPr sz="700"/>
          </a:p>
          <a:p>
            <a:pPr indent="0" lvl="0" marL="0" rtl="0" algn="r">
              <a:spcBef>
                <a:spcPts val="0"/>
              </a:spcBef>
              <a:spcAft>
                <a:spcPts val="0"/>
              </a:spcAft>
              <a:buNone/>
            </a:pPr>
            <a:r>
              <a:t/>
            </a:r>
            <a:endParaRPr sz="700"/>
          </a:p>
        </p:txBody>
      </p:sp>
      <p:sp>
        <p:nvSpPr>
          <p:cNvPr id="2941" name="Google Shape;2941;p84"/>
          <p:cNvSpPr txBox="1"/>
          <p:nvPr>
            <p:ph idx="3" type="title"/>
          </p:nvPr>
        </p:nvSpPr>
        <p:spPr>
          <a:xfrm>
            <a:off x="6729720" y="1049231"/>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06</a:t>
            </a:r>
            <a:endParaRPr sz="1800"/>
          </a:p>
        </p:txBody>
      </p:sp>
      <p:sp>
        <p:nvSpPr>
          <p:cNvPr id="2942" name="Google Shape;2942;p84"/>
          <p:cNvSpPr txBox="1"/>
          <p:nvPr>
            <p:ph idx="4" type="subTitle"/>
          </p:nvPr>
        </p:nvSpPr>
        <p:spPr>
          <a:xfrm flipH="1">
            <a:off x="4425895" y="2056637"/>
            <a:ext cx="1985100" cy="56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Resultados alcançados com a pesquisa;</a:t>
            </a:r>
            <a:endParaRPr sz="700"/>
          </a:p>
          <a:p>
            <a:pPr indent="0" lvl="0" marL="0" rtl="0" algn="r">
              <a:spcBef>
                <a:spcPts val="0"/>
              </a:spcBef>
              <a:spcAft>
                <a:spcPts val="0"/>
              </a:spcAft>
              <a:buNone/>
            </a:pPr>
            <a:r>
              <a:t/>
            </a:r>
            <a:endParaRPr sz="700"/>
          </a:p>
        </p:txBody>
      </p:sp>
      <p:sp>
        <p:nvSpPr>
          <p:cNvPr id="2943" name="Google Shape;2943;p84"/>
          <p:cNvSpPr txBox="1"/>
          <p:nvPr>
            <p:ph idx="5" type="subTitle"/>
          </p:nvPr>
        </p:nvSpPr>
        <p:spPr>
          <a:xfrm flipH="1">
            <a:off x="4425893" y="865327"/>
            <a:ext cx="1985100" cy="44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Objetivos</a:t>
            </a:r>
            <a:endParaRPr sz="1100"/>
          </a:p>
        </p:txBody>
      </p:sp>
      <p:sp>
        <p:nvSpPr>
          <p:cNvPr id="2944" name="Google Shape;2944;p84"/>
          <p:cNvSpPr txBox="1"/>
          <p:nvPr>
            <p:ph idx="6" type="subTitle"/>
          </p:nvPr>
        </p:nvSpPr>
        <p:spPr>
          <a:xfrm flipH="1">
            <a:off x="4425895" y="2489503"/>
            <a:ext cx="1985100" cy="44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Conclusão</a:t>
            </a:r>
            <a:endParaRPr sz="1100"/>
          </a:p>
        </p:txBody>
      </p:sp>
      <p:sp>
        <p:nvSpPr>
          <p:cNvPr id="2945" name="Google Shape;2945;p84"/>
          <p:cNvSpPr txBox="1"/>
          <p:nvPr>
            <p:ph idx="7" type="subTitle"/>
          </p:nvPr>
        </p:nvSpPr>
        <p:spPr>
          <a:xfrm flipH="1">
            <a:off x="4425895" y="1799360"/>
            <a:ext cx="1985100" cy="34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Resultados</a:t>
            </a:r>
            <a:endParaRPr sz="1100"/>
          </a:p>
        </p:txBody>
      </p:sp>
      <p:sp>
        <p:nvSpPr>
          <p:cNvPr id="2946" name="Google Shape;2946;p84"/>
          <p:cNvSpPr txBox="1"/>
          <p:nvPr>
            <p:ph idx="8" type="title"/>
          </p:nvPr>
        </p:nvSpPr>
        <p:spPr>
          <a:xfrm>
            <a:off x="6716720" y="1746784"/>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07</a:t>
            </a:r>
            <a:endParaRPr sz="1800"/>
          </a:p>
        </p:txBody>
      </p:sp>
      <p:sp>
        <p:nvSpPr>
          <p:cNvPr id="2947" name="Google Shape;2947;p84"/>
          <p:cNvSpPr txBox="1"/>
          <p:nvPr>
            <p:ph idx="9" type="title"/>
          </p:nvPr>
        </p:nvSpPr>
        <p:spPr>
          <a:xfrm>
            <a:off x="6716708" y="2545624"/>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08</a:t>
            </a:r>
            <a:endParaRPr sz="1800"/>
          </a:p>
        </p:txBody>
      </p:sp>
      <p:sp>
        <p:nvSpPr>
          <p:cNvPr id="2948" name="Google Shape;2948;p84"/>
          <p:cNvSpPr/>
          <p:nvPr/>
        </p:nvSpPr>
        <p:spPr>
          <a:xfrm rot="-3691382">
            <a:off x="6764622" y="3338970"/>
            <a:ext cx="474453" cy="498210"/>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49" name="Google Shape;2949;p84"/>
          <p:cNvSpPr txBox="1"/>
          <p:nvPr>
            <p:ph idx="2" type="subTitle"/>
          </p:nvPr>
        </p:nvSpPr>
        <p:spPr>
          <a:xfrm flipH="1">
            <a:off x="4498545" y="3672624"/>
            <a:ext cx="1985100" cy="57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Possíveis melhorias e conclusão do projeto;</a:t>
            </a:r>
            <a:endParaRPr sz="700"/>
          </a:p>
          <a:p>
            <a:pPr indent="0" lvl="0" marL="0" rtl="0" algn="r">
              <a:spcBef>
                <a:spcPts val="0"/>
              </a:spcBef>
              <a:spcAft>
                <a:spcPts val="0"/>
              </a:spcAft>
              <a:buNone/>
            </a:pPr>
            <a:r>
              <a:t/>
            </a:r>
            <a:endParaRPr sz="700"/>
          </a:p>
        </p:txBody>
      </p:sp>
      <p:sp>
        <p:nvSpPr>
          <p:cNvPr id="2950" name="Google Shape;2950;p84"/>
          <p:cNvSpPr txBox="1"/>
          <p:nvPr>
            <p:ph idx="6" type="subTitle"/>
          </p:nvPr>
        </p:nvSpPr>
        <p:spPr>
          <a:xfrm flipH="1">
            <a:off x="4498545" y="3367278"/>
            <a:ext cx="1985100" cy="44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Trabalho Futuro</a:t>
            </a:r>
            <a:endParaRPr sz="1100"/>
          </a:p>
        </p:txBody>
      </p:sp>
      <p:sp>
        <p:nvSpPr>
          <p:cNvPr id="2951" name="Google Shape;2951;p84"/>
          <p:cNvSpPr txBox="1"/>
          <p:nvPr>
            <p:ph idx="9" type="title"/>
          </p:nvPr>
        </p:nvSpPr>
        <p:spPr>
          <a:xfrm>
            <a:off x="6703674" y="3423401"/>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09</a:t>
            </a:r>
            <a:endParaRPr sz="1800"/>
          </a:p>
        </p:txBody>
      </p:sp>
      <p:sp>
        <p:nvSpPr>
          <p:cNvPr id="2952" name="Google Shape;2952;p84"/>
          <p:cNvSpPr/>
          <p:nvPr/>
        </p:nvSpPr>
        <p:spPr>
          <a:xfrm rot="-3691382">
            <a:off x="6778172" y="4108120"/>
            <a:ext cx="474453" cy="498210"/>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p>
        </p:txBody>
      </p:sp>
      <p:sp>
        <p:nvSpPr>
          <p:cNvPr id="2953" name="Google Shape;2953;p84"/>
          <p:cNvSpPr txBox="1"/>
          <p:nvPr>
            <p:ph idx="2" type="subTitle"/>
          </p:nvPr>
        </p:nvSpPr>
        <p:spPr>
          <a:xfrm flipH="1">
            <a:off x="4512095" y="4441774"/>
            <a:ext cx="1985100" cy="57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700"/>
              <a:t>Referências de pesquisa.</a:t>
            </a:r>
            <a:endParaRPr sz="700"/>
          </a:p>
          <a:p>
            <a:pPr indent="0" lvl="0" marL="0" rtl="0" algn="r">
              <a:spcBef>
                <a:spcPts val="0"/>
              </a:spcBef>
              <a:spcAft>
                <a:spcPts val="0"/>
              </a:spcAft>
              <a:buNone/>
            </a:pPr>
            <a:r>
              <a:t/>
            </a:r>
            <a:endParaRPr sz="700"/>
          </a:p>
        </p:txBody>
      </p:sp>
      <p:sp>
        <p:nvSpPr>
          <p:cNvPr id="2954" name="Google Shape;2954;p84"/>
          <p:cNvSpPr txBox="1"/>
          <p:nvPr>
            <p:ph idx="6" type="subTitle"/>
          </p:nvPr>
        </p:nvSpPr>
        <p:spPr>
          <a:xfrm flipH="1">
            <a:off x="4512095" y="4136428"/>
            <a:ext cx="1985100" cy="44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Referências</a:t>
            </a:r>
            <a:endParaRPr sz="1100"/>
          </a:p>
        </p:txBody>
      </p:sp>
      <p:sp>
        <p:nvSpPr>
          <p:cNvPr id="2955" name="Google Shape;2955;p84"/>
          <p:cNvSpPr txBox="1"/>
          <p:nvPr>
            <p:ph idx="9" type="title"/>
          </p:nvPr>
        </p:nvSpPr>
        <p:spPr>
          <a:xfrm>
            <a:off x="6717224" y="4192551"/>
            <a:ext cx="570300" cy="3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10</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0" name="Shape 3310"/>
        <p:cNvGrpSpPr/>
        <p:nvPr/>
      </p:nvGrpSpPr>
      <p:grpSpPr>
        <a:xfrm>
          <a:off x="0" y="0"/>
          <a:ext cx="0" cy="0"/>
          <a:chOff x="0" y="0"/>
          <a:chExt cx="0" cy="0"/>
        </a:xfrm>
      </p:grpSpPr>
      <p:sp>
        <p:nvSpPr>
          <p:cNvPr id="3311" name="Google Shape;3311;p102"/>
          <p:cNvSpPr/>
          <p:nvPr/>
        </p:nvSpPr>
        <p:spPr>
          <a:xfrm>
            <a:off x="3198958" y="865575"/>
            <a:ext cx="2746079" cy="1830017"/>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02"/>
          <p:cNvSpPr txBox="1"/>
          <p:nvPr>
            <p:ph type="ctrTitle"/>
          </p:nvPr>
        </p:nvSpPr>
        <p:spPr>
          <a:xfrm>
            <a:off x="96500" y="2919500"/>
            <a:ext cx="9144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Resultados</a:t>
            </a:r>
            <a:endParaRPr/>
          </a:p>
        </p:txBody>
      </p:sp>
      <p:sp>
        <p:nvSpPr>
          <p:cNvPr id="3313" name="Google Shape;3313;p102"/>
          <p:cNvSpPr txBox="1"/>
          <p:nvPr>
            <p:ph idx="1" type="subTitle"/>
          </p:nvPr>
        </p:nvSpPr>
        <p:spPr>
          <a:xfrm>
            <a:off x="3053250" y="3497300"/>
            <a:ext cx="3037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Resultados alcançados com a pesquisa;</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314" name="Google Shape;3314;p102"/>
          <p:cNvSpPr txBox="1"/>
          <p:nvPr>
            <p:ph idx="2" type="title"/>
          </p:nvPr>
        </p:nvSpPr>
        <p:spPr>
          <a:xfrm>
            <a:off x="3695149" y="1377375"/>
            <a:ext cx="1946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07</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8" name="Shape 3318"/>
        <p:cNvGrpSpPr/>
        <p:nvPr/>
      </p:nvGrpSpPr>
      <p:grpSpPr>
        <a:xfrm>
          <a:off x="0" y="0"/>
          <a:ext cx="0" cy="0"/>
          <a:chOff x="0" y="0"/>
          <a:chExt cx="0" cy="0"/>
        </a:xfrm>
      </p:grpSpPr>
      <p:sp>
        <p:nvSpPr>
          <p:cNvPr id="3319" name="Google Shape;3319;p103"/>
          <p:cNvSpPr txBox="1"/>
          <p:nvPr>
            <p:ph type="title"/>
          </p:nvPr>
        </p:nvSpPr>
        <p:spPr>
          <a:xfrm>
            <a:off x="-99700" y="143850"/>
            <a:ext cx="7101300" cy="158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solidFill>
                  <a:schemeClr val="lt2"/>
                </a:solidFill>
              </a:rPr>
              <a:t>Resultados esperados</a:t>
            </a:r>
            <a:endParaRPr sz="4000">
              <a:solidFill>
                <a:schemeClr val="lt2"/>
              </a:solidFill>
            </a:endParaRPr>
          </a:p>
        </p:txBody>
      </p:sp>
      <p:sp>
        <p:nvSpPr>
          <p:cNvPr id="3320" name="Google Shape;3320;p103"/>
          <p:cNvSpPr txBox="1"/>
          <p:nvPr>
            <p:ph idx="1" type="body"/>
          </p:nvPr>
        </p:nvSpPr>
        <p:spPr>
          <a:xfrm>
            <a:off x="0" y="1776175"/>
            <a:ext cx="6751200" cy="2460300"/>
          </a:xfrm>
          <a:prstGeom prst="rect">
            <a:avLst/>
          </a:prstGeom>
          <a:ln cap="flat" cmpd="sng" w="952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457200" lvl="0" marL="0" rtl="0" algn="just">
              <a:lnSpc>
                <a:spcPct val="150000"/>
              </a:lnSpc>
              <a:spcBef>
                <a:spcPts val="0"/>
              </a:spcBef>
              <a:spcAft>
                <a:spcPts val="0"/>
              </a:spcAft>
              <a:buNone/>
            </a:pPr>
            <a:r>
              <a:rPr b="1" lang="en" sz="1400">
                <a:solidFill>
                  <a:srgbClr val="000000"/>
                </a:solidFill>
              </a:rPr>
              <a:t>Com a pesquisa esperamos quantificar e avaliar a frequência com que as ONGs apresentam problemas de desinformação e mensurar o tamanho da desinformação que as pessoas têm em relação às ONGs.</a:t>
            </a:r>
            <a:endParaRPr b="1" sz="1400">
              <a:solidFill>
                <a:srgbClr val="000000"/>
              </a:solidFill>
            </a:endParaRPr>
          </a:p>
          <a:p>
            <a:pPr indent="457200" lvl="0" marL="0" rtl="0" algn="just">
              <a:lnSpc>
                <a:spcPct val="150000"/>
              </a:lnSpc>
              <a:spcBef>
                <a:spcPts val="0"/>
              </a:spcBef>
              <a:spcAft>
                <a:spcPts val="0"/>
              </a:spcAft>
              <a:buNone/>
            </a:pPr>
            <a:r>
              <a:rPr b="1" lang="en" sz="1400">
                <a:solidFill>
                  <a:srgbClr val="000000"/>
                </a:solidFill>
              </a:rPr>
              <a:t>O jogo tem como objetivo dar mais visibilidade para ONGs, através da divulgação de campanhas de conscientização, pautas e causas apoiadas, aumentando o apoio de voluntários dispostos a contribuir e a participação em projetos e eventos da ONG. </a:t>
            </a:r>
            <a:endParaRPr b="1" sz="1400">
              <a:solidFill>
                <a:srgbClr val="000000"/>
              </a:solidFill>
            </a:endParaRPr>
          </a:p>
          <a:p>
            <a:pPr indent="0" lvl="0" marL="0" rtl="0" algn="just">
              <a:lnSpc>
                <a:spcPct val="150000"/>
              </a:lnSpc>
              <a:spcBef>
                <a:spcPts val="0"/>
              </a:spcBef>
              <a:spcAft>
                <a:spcPts val="0"/>
              </a:spcAft>
              <a:buNone/>
            </a:pPr>
            <a:r>
              <a:t/>
            </a:r>
            <a:endParaRPr b="1" sz="1400">
              <a:solidFill>
                <a:srgbClr val="000000"/>
              </a:solidFill>
            </a:endParaRPr>
          </a:p>
        </p:txBody>
      </p:sp>
      <p:sp>
        <p:nvSpPr>
          <p:cNvPr id="3321" name="Google Shape;3321;p103"/>
          <p:cNvSpPr/>
          <p:nvPr/>
        </p:nvSpPr>
        <p:spPr>
          <a:xfrm flipH="1" rot="974335">
            <a:off x="7121002" y="3413361"/>
            <a:ext cx="1903605" cy="1317115"/>
          </a:xfrm>
          <a:custGeom>
            <a:rect b="b" l="l" r="r" t="t"/>
            <a:pathLst>
              <a:path extrusionOk="0" h="10650" w="16559">
                <a:moveTo>
                  <a:pt x="12940" y="0"/>
                </a:moveTo>
                <a:cubicBezTo>
                  <a:pt x="8651" y="0"/>
                  <a:pt x="1" y="2276"/>
                  <a:pt x="3657" y="8447"/>
                </a:cubicBezTo>
                <a:cubicBezTo>
                  <a:pt x="3657" y="8447"/>
                  <a:pt x="7028" y="10650"/>
                  <a:pt x="10057" y="10650"/>
                </a:cubicBezTo>
                <a:cubicBezTo>
                  <a:pt x="11292" y="10650"/>
                  <a:pt x="12470" y="10283"/>
                  <a:pt x="13339" y="9252"/>
                </a:cubicBezTo>
                <a:cubicBezTo>
                  <a:pt x="16339" y="5691"/>
                  <a:pt x="16559" y="1594"/>
                  <a:pt x="15047" y="374"/>
                </a:cubicBezTo>
                <a:cubicBezTo>
                  <a:pt x="14753" y="133"/>
                  <a:pt x="13973" y="0"/>
                  <a:pt x="12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2" name="Google Shape;3322;p103"/>
          <p:cNvGrpSpPr/>
          <p:nvPr/>
        </p:nvGrpSpPr>
        <p:grpSpPr>
          <a:xfrm>
            <a:off x="7131259" y="3000338"/>
            <a:ext cx="1405013" cy="2143182"/>
            <a:chOff x="2877225" y="2573950"/>
            <a:chExt cx="1252575" cy="1756275"/>
          </a:xfrm>
        </p:grpSpPr>
        <p:sp>
          <p:nvSpPr>
            <p:cNvPr id="3323" name="Google Shape;3323;p103"/>
            <p:cNvSpPr/>
            <p:nvPr/>
          </p:nvSpPr>
          <p:spPr>
            <a:xfrm>
              <a:off x="2877225" y="2573950"/>
              <a:ext cx="1252575" cy="1468575"/>
            </a:xfrm>
            <a:custGeom>
              <a:rect b="b" l="l" r="r" t="t"/>
              <a:pathLst>
                <a:path extrusionOk="0" h="58743" w="50103">
                  <a:moveTo>
                    <a:pt x="27554" y="4871"/>
                  </a:moveTo>
                  <a:cubicBezTo>
                    <a:pt x="27554" y="4871"/>
                    <a:pt x="23117" y="1869"/>
                    <a:pt x="18681" y="5871"/>
                  </a:cubicBezTo>
                  <a:cubicBezTo>
                    <a:pt x="14277" y="9941"/>
                    <a:pt x="15879" y="14444"/>
                    <a:pt x="10942" y="16746"/>
                  </a:cubicBezTo>
                  <a:cubicBezTo>
                    <a:pt x="6038" y="19048"/>
                    <a:pt x="2702" y="28921"/>
                    <a:pt x="7639" y="33191"/>
                  </a:cubicBezTo>
                  <a:cubicBezTo>
                    <a:pt x="12543" y="37461"/>
                    <a:pt x="1" y="45266"/>
                    <a:pt x="10541" y="52438"/>
                  </a:cubicBezTo>
                  <a:cubicBezTo>
                    <a:pt x="10541" y="52438"/>
                    <a:pt x="32157" y="58743"/>
                    <a:pt x="36527" y="46300"/>
                  </a:cubicBezTo>
                  <a:cubicBezTo>
                    <a:pt x="40896" y="33891"/>
                    <a:pt x="50103" y="23818"/>
                    <a:pt x="47501" y="21316"/>
                  </a:cubicBezTo>
                  <a:cubicBezTo>
                    <a:pt x="44899" y="18847"/>
                    <a:pt x="41897" y="1"/>
                    <a:pt x="27554" y="487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03"/>
            <p:cNvSpPr/>
            <p:nvPr/>
          </p:nvSpPr>
          <p:spPr>
            <a:xfrm>
              <a:off x="3008975" y="2757425"/>
              <a:ext cx="1115000" cy="1505250"/>
            </a:xfrm>
            <a:custGeom>
              <a:rect b="b" l="l" r="r" t="t"/>
              <a:pathLst>
                <a:path extrusionOk="0" h="60210" w="44600">
                  <a:moveTo>
                    <a:pt x="21550" y="0"/>
                  </a:moveTo>
                  <a:cubicBezTo>
                    <a:pt x="21550" y="0"/>
                    <a:pt x="15112" y="734"/>
                    <a:pt x="13377" y="6838"/>
                  </a:cubicBezTo>
                  <a:cubicBezTo>
                    <a:pt x="11643" y="12976"/>
                    <a:pt x="6706" y="20448"/>
                    <a:pt x="13377" y="24384"/>
                  </a:cubicBezTo>
                  <a:lnTo>
                    <a:pt x="15946" y="25452"/>
                  </a:lnTo>
                  <a:cubicBezTo>
                    <a:pt x="15946" y="25452"/>
                    <a:pt x="15445" y="31623"/>
                    <a:pt x="12477" y="33457"/>
                  </a:cubicBezTo>
                  <a:cubicBezTo>
                    <a:pt x="9474" y="35259"/>
                    <a:pt x="7706" y="35492"/>
                    <a:pt x="5505" y="36860"/>
                  </a:cubicBezTo>
                  <a:cubicBezTo>
                    <a:pt x="1235" y="39595"/>
                    <a:pt x="401" y="50169"/>
                    <a:pt x="1" y="60210"/>
                  </a:cubicBezTo>
                  <a:lnTo>
                    <a:pt x="39829" y="59843"/>
                  </a:lnTo>
                  <a:cubicBezTo>
                    <a:pt x="39829" y="59843"/>
                    <a:pt x="44599" y="39929"/>
                    <a:pt x="31990" y="33124"/>
                  </a:cubicBezTo>
                  <a:cubicBezTo>
                    <a:pt x="31990" y="33124"/>
                    <a:pt x="26186" y="34491"/>
                    <a:pt x="24185" y="30689"/>
                  </a:cubicBezTo>
                  <a:cubicBezTo>
                    <a:pt x="22083" y="26719"/>
                    <a:pt x="24185" y="23717"/>
                    <a:pt x="24185" y="23717"/>
                  </a:cubicBezTo>
                  <a:cubicBezTo>
                    <a:pt x="24185" y="23717"/>
                    <a:pt x="25319" y="22249"/>
                    <a:pt x="26186" y="21082"/>
                  </a:cubicBezTo>
                  <a:cubicBezTo>
                    <a:pt x="26186" y="21082"/>
                    <a:pt x="28555" y="21849"/>
                    <a:pt x="30189" y="18613"/>
                  </a:cubicBezTo>
                  <a:cubicBezTo>
                    <a:pt x="31824" y="15378"/>
                    <a:pt x="27621" y="15711"/>
                    <a:pt x="27087" y="18613"/>
                  </a:cubicBezTo>
                  <a:cubicBezTo>
                    <a:pt x="27087" y="18613"/>
                    <a:pt x="24985" y="21249"/>
                    <a:pt x="25819" y="17980"/>
                  </a:cubicBezTo>
                  <a:cubicBezTo>
                    <a:pt x="25819" y="17980"/>
                    <a:pt x="26453" y="16479"/>
                    <a:pt x="27254" y="15878"/>
                  </a:cubicBezTo>
                  <a:cubicBezTo>
                    <a:pt x="27254" y="15878"/>
                    <a:pt x="29756" y="12242"/>
                    <a:pt x="26987" y="8773"/>
                  </a:cubicBezTo>
                  <a:cubicBezTo>
                    <a:pt x="24252" y="5337"/>
                    <a:pt x="21683" y="3403"/>
                    <a:pt x="21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03"/>
            <p:cNvSpPr/>
            <p:nvPr/>
          </p:nvSpPr>
          <p:spPr>
            <a:xfrm>
              <a:off x="3188275" y="3553825"/>
              <a:ext cx="742225" cy="776400"/>
            </a:xfrm>
            <a:custGeom>
              <a:rect b="b" l="l" r="r" t="t"/>
              <a:pathLst>
                <a:path extrusionOk="0" h="31056" w="29689">
                  <a:moveTo>
                    <a:pt x="668" y="3336"/>
                  </a:moveTo>
                  <a:cubicBezTo>
                    <a:pt x="1001" y="4203"/>
                    <a:pt x="1102" y="5104"/>
                    <a:pt x="1302" y="6005"/>
                  </a:cubicBezTo>
                  <a:cubicBezTo>
                    <a:pt x="2202" y="10708"/>
                    <a:pt x="2736" y="16345"/>
                    <a:pt x="668" y="20582"/>
                  </a:cubicBezTo>
                  <a:cubicBezTo>
                    <a:pt x="1" y="21849"/>
                    <a:pt x="1102" y="31056"/>
                    <a:pt x="3203" y="30789"/>
                  </a:cubicBezTo>
                  <a:cubicBezTo>
                    <a:pt x="5538" y="30489"/>
                    <a:pt x="10842" y="29555"/>
                    <a:pt x="13177" y="29421"/>
                  </a:cubicBezTo>
                  <a:cubicBezTo>
                    <a:pt x="15845" y="29221"/>
                    <a:pt x="18547" y="29221"/>
                    <a:pt x="21183" y="28988"/>
                  </a:cubicBezTo>
                  <a:cubicBezTo>
                    <a:pt x="22417" y="28921"/>
                    <a:pt x="23651" y="28687"/>
                    <a:pt x="24852" y="28687"/>
                  </a:cubicBezTo>
                  <a:cubicBezTo>
                    <a:pt x="25719" y="28687"/>
                    <a:pt x="26553" y="28854"/>
                    <a:pt x="27420" y="28854"/>
                  </a:cubicBezTo>
                  <a:cubicBezTo>
                    <a:pt x="28021" y="28854"/>
                    <a:pt x="29055" y="28587"/>
                    <a:pt x="29388" y="28054"/>
                  </a:cubicBezTo>
                  <a:cubicBezTo>
                    <a:pt x="29689" y="27553"/>
                    <a:pt x="29455" y="26853"/>
                    <a:pt x="29388" y="26319"/>
                  </a:cubicBezTo>
                  <a:cubicBezTo>
                    <a:pt x="29188" y="25218"/>
                    <a:pt x="29021" y="24184"/>
                    <a:pt x="28888" y="23083"/>
                  </a:cubicBezTo>
                  <a:cubicBezTo>
                    <a:pt x="28554" y="20849"/>
                    <a:pt x="28288" y="18680"/>
                    <a:pt x="27821" y="16445"/>
                  </a:cubicBezTo>
                  <a:cubicBezTo>
                    <a:pt x="27687" y="15745"/>
                    <a:pt x="27721" y="14844"/>
                    <a:pt x="27320" y="14244"/>
                  </a:cubicBezTo>
                  <a:cubicBezTo>
                    <a:pt x="26920" y="13710"/>
                    <a:pt x="26219" y="13510"/>
                    <a:pt x="25686" y="13143"/>
                  </a:cubicBezTo>
                  <a:cubicBezTo>
                    <a:pt x="24952" y="12709"/>
                    <a:pt x="24418" y="11976"/>
                    <a:pt x="23918" y="11308"/>
                  </a:cubicBezTo>
                  <a:cubicBezTo>
                    <a:pt x="22483" y="9307"/>
                    <a:pt x="21416" y="7105"/>
                    <a:pt x="20916" y="4737"/>
                  </a:cubicBezTo>
                  <a:cubicBezTo>
                    <a:pt x="20716" y="3870"/>
                    <a:pt x="20682" y="2969"/>
                    <a:pt x="20682" y="2102"/>
                  </a:cubicBezTo>
                  <a:cubicBezTo>
                    <a:pt x="20682" y="868"/>
                    <a:pt x="20716" y="234"/>
                    <a:pt x="19415" y="67"/>
                  </a:cubicBezTo>
                  <a:cubicBezTo>
                    <a:pt x="19181" y="0"/>
                    <a:pt x="18914" y="0"/>
                    <a:pt x="18681" y="67"/>
                  </a:cubicBezTo>
                  <a:cubicBezTo>
                    <a:pt x="18314" y="100"/>
                    <a:pt x="15412" y="2836"/>
                    <a:pt x="10742" y="2869"/>
                  </a:cubicBezTo>
                  <a:cubicBezTo>
                    <a:pt x="6072" y="2969"/>
                    <a:pt x="2803" y="1234"/>
                    <a:pt x="1335" y="18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9" name="Shape 3329"/>
        <p:cNvGrpSpPr/>
        <p:nvPr/>
      </p:nvGrpSpPr>
      <p:grpSpPr>
        <a:xfrm>
          <a:off x="0" y="0"/>
          <a:ext cx="0" cy="0"/>
          <a:chOff x="0" y="0"/>
          <a:chExt cx="0" cy="0"/>
        </a:xfrm>
      </p:grpSpPr>
      <p:grpSp>
        <p:nvGrpSpPr>
          <p:cNvPr id="3330" name="Google Shape;3330;p104"/>
          <p:cNvGrpSpPr/>
          <p:nvPr/>
        </p:nvGrpSpPr>
        <p:grpSpPr>
          <a:xfrm>
            <a:off x="1470678" y="699750"/>
            <a:ext cx="6202644" cy="3977280"/>
            <a:chOff x="1470678" y="699750"/>
            <a:chExt cx="6202644" cy="3977280"/>
          </a:xfrm>
        </p:grpSpPr>
        <p:sp>
          <p:nvSpPr>
            <p:cNvPr id="3331" name="Google Shape;3331;p104"/>
            <p:cNvSpPr/>
            <p:nvPr/>
          </p:nvSpPr>
          <p:spPr>
            <a:xfrm>
              <a:off x="1884447" y="4398194"/>
              <a:ext cx="481658" cy="278752"/>
            </a:xfrm>
            <a:custGeom>
              <a:rect b="b" l="l" r="r" t="t"/>
              <a:pathLst>
                <a:path extrusionOk="0" h="3293" w="5690">
                  <a:moveTo>
                    <a:pt x="4379" y="0"/>
                  </a:moveTo>
                  <a:cubicBezTo>
                    <a:pt x="4373" y="0"/>
                    <a:pt x="4367" y="0"/>
                    <a:pt x="4361" y="1"/>
                  </a:cubicBezTo>
                  <a:lnTo>
                    <a:pt x="3283" y="502"/>
                  </a:lnTo>
                  <a:cubicBezTo>
                    <a:pt x="3032" y="1078"/>
                    <a:pt x="2418" y="1394"/>
                    <a:pt x="1833" y="1623"/>
                  </a:cubicBezTo>
                  <a:cubicBezTo>
                    <a:pt x="1248" y="1852"/>
                    <a:pt x="618" y="2057"/>
                    <a:pt x="211" y="2534"/>
                  </a:cubicBezTo>
                  <a:cubicBezTo>
                    <a:pt x="95" y="2668"/>
                    <a:pt x="1" y="2876"/>
                    <a:pt x="106" y="3021"/>
                  </a:cubicBezTo>
                  <a:cubicBezTo>
                    <a:pt x="181" y="3129"/>
                    <a:pt x="330" y="3151"/>
                    <a:pt x="462" y="3164"/>
                  </a:cubicBezTo>
                  <a:cubicBezTo>
                    <a:pt x="968" y="3213"/>
                    <a:pt x="1475" y="3250"/>
                    <a:pt x="1984" y="3277"/>
                  </a:cubicBezTo>
                  <a:cubicBezTo>
                    <a:pt x="2129" y="3285"/>
                    <a:pt x="2276" y="3292"/>
                    <a:pt x="2423" y="3292"/>
                  </a:cubicBezTo>
                  <a:cubicBezTo>
                    <a:pt x="2718" y="3292"/>
                    <a:pt x="3012" y="3264"/>
                    <a:pt x="3286" y="3162"/>
                  </a:cubicBezTo>
                  <a:cubicBezTo>
                    <a:pt x="3714" y="2999"/>
                    <a:pt x="4104" y="2653"/>
                    <a:pt x="4553" y="2653"/>
                  </a:cubicBezTo>
                  <a:cubicBezTo>
                    <a:pt x="4581" y="2653"/>
                    <a:pt x="4610" y="2655"/>
                    <a:pt x="4638" y="2658"/>
                  </a:cubicBezTo>
                  <a:cubicBezTo>
                    <a:pt x="4655" y="2725"/>
                    <a:pt x="4692" y="2790"/>
                    <a:pt x="4744" y="2838"/>
                  </a:cubicBezTo>
                  <a:cubicBezTo>
                    <a:pt x="4997" y="2714"/>
                    <a:pt x="5269" y="2633"/>
                    <a:pt x="5549" y="2604"/>
                  </a:cubicBezTo>
                  <a:cubicBezTo>
                    <a:pt x="5619" y="2062"/>
                    <a:pt x="5689" y="1502"/>
                    <a:pt x="5528" y="981"/>
                  </a:cubicBezTo>
                  <a:cubicBezTo>
                    <a:pt x="5368" y="467"/>
                    <a:pt x="4918" y="0"/>
                    <a:pt x="43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04"/>
            <p:cNvSpPr/>
            <p:nvPr/>
          </p:nvSpPr>
          <p:spPr>
            <a:xfrm>
              <a:off x="2560377" y="4398194"/>
              <a:ext cx="481828" cy="278752"/>
            </a:xfrm>
            <a:custGeom>
              <a:rect b="b" l="l" r="r" t="t"/>
              <a:pathLst>
                <a:path extrusionOk="0" h="3293" w="5692">
                  <a:moveTo>
                    <a:pt x="1313" y="0"/>
                  </a:moveTo>
                  <a:cubicBezTo>
                    <a:pt x="774" y="0"/>
                    <a:pt x="322" y="465"/>
                    <a:pt x="162" y="981"/>
                  </a:cubicBezTo>
                  <a:cubicBezTo>
                    <a:pt x="0" y="1502"/>
                    <a:pt x="70" y="2062"/>
                    <a:pt x="140" y="2604"/>
                  </a:cubicBezTo>
                  <a:cubicBezTo>
                    <a:pt x="421" y="2633"/>
                    <a:pt x="696" y="2714"/>
                    <a:pt x="949" y="2838"/>
                  </a:cubicBezTo>
                  <a:cubicBezTo>
                    <a:pt x="997" y="2790"/>
                    <a:pt x="1035" y="2725"/>
                    <a:pt x="1054" y="2658"/>
                  </a:cubicBezTo>
                  <a:cubicBezTo>
                    <a:pt x="1083" y="2655"/>
                    <a:pt x="1111" y="2653"/>
                    <a:pt x="1139" y="2653"/>
                  </a:cubicBezTo>
                  <a:cubicBezTo>
                    <a:pt x="1588" y="2653"/>
                    <a:pt x="1976" y="2999"/>
                    <a:pt x="2404" y="3162"/>
                  </a:cubicBezTo>
                  <a:cubicBezTo>
                    <a:pt x="2680" y="3264"/>
                    <a:pt x="2974" y="3292"/>
                    <a:pt x="3269" y="3292"/>
                  </a:cubicBezTo>
                  <a:cubicBezTo>
                    <a:pt x="3415" y="3292"/>
                    <a:pt x="3561" y="3285"/>
                    <a:pt x="3706" y="3277"/>
                  </a:cubicBezTo>
                  <a:cubicBezTo>
                    <a:pt x="4215" y="3248"/>
                    <a:pt x="4722" y="3210"/>
                    <a:pt x="5228" y="3164"/>
                  </a:cubicBezTo>
                  <a:cubicBezTo>
                    <a:pt x="5360" y="3151"/>
                    <a:pt x="5508" y="3129"/>
                    <a:pt x="5587" y="3021"/>
                  </a:cubicBezTo>
                  <a:cubicBezTo>
                    <a:pt x="5692" y="2873"/>
                    <a:pt x="5597" y="2668"/>
                    <a:pt x="5479" y="2531"/>
                  </a:cubicBezTo>
                  <a:cubicBezTo>
                    <a:pt x="5072" y="2057"/>
                    <a:pt x="4441" y="1852"/>
                    <a:pt x="3857" y="1623"/>
                  </a:cubicBezTo>
                  <a:cubicBezTo>
                    <a:pt x="3272" y="1394"/>
                    <a:pt x="2660" y="1078"/>
                    <a:pt x="2409" y="502"/>
                  </a:cubicBezTo>
                  <a:lnTo>
                    <a:pt x="1332" y="1"/>
                  </a:lnTo>
                  <a:cubicBezTo>
                    <a:pt x="1325" y="0"/>
                    <a:pt x="1319" y="0"/>
                    <a:pt x="1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04"/>
            <p:cNvSpPr/>
            <p:nvPr/>
          </p:nvSpPr>
          <p:spPr>
            <a:xfrm>
              <a:off x="1739865" y="1339027"/>
              <a:ext cx="1219807" cy="1020794"/>
            </a:xfrm>
            <a:custGeom>
              <a:rect b="b" l="l" r="r" t="t"/>
              <a:pathLst>
                <a:path extrusionOk="0" h="12059" w="14410">
                  <a:moveTo>
                    <a:pt x="6642" y="1"/>
                  </a:moveTo>
                  <a:cubicBezTo>
                    <a:pt x="5751" y="1"/>
                    <a:pt x="4867" y="173"/>
                    <a:pt x="4061" y="553"/>
                  </a:cubicBezTo>
                  <a:cubicBezTo>
                    <a:pt x="3490" y="822"/>
                    <a:pt x="3075" y="1348"/>
                    <a:pt x="2501" y="1614"/>
                  </a:cubicBezTo>
                  <a:cubicBezTo>
                    <a:pt x="2019" y="1841"/>
                    <a:pt x="1423" y="1884"/>
                    <a:pt x="1049" y="2258"/>
                  </a:cubicBezTo>
                  <a:cubicBezTo>
                    <a:pt x="512" y="2792"/>
                    <a:pt x="714" y="3657"/>
                    <a:pt x="663" y="4401"/>
                  </a:cubicBezTo>
                  <a:cubicBezTo>
                    <a:pt x="593" y="5398"/>
                    <a:pt x="0" y="6403"/>
                    <a:pt x="340" y="7349"/>
                  </a:cubicBezTo>
                  <a:cubicBezTo>
                    <a:pt x="359" y="7419"/>
                    <a:pt x="399" y="7483"/>
                    <a:pt x="456" y="7535"/>
                  </a:cubicBezTo>
                  <a:cubicBezTo>
                    <a:pt x="523" y="7586"/>
                    <a:pt x="615" y="7597"/>
                    <a:pt x="701" y="7605"/>
                  </a:cubicBezTo>
                  <a:cubicBezTo>
                    <a:pt x="978" y="7629"/>
                    <a:pt x="1255" y="7641"/>
                    <a:pt x="1532" y="7641"/>
                  </a:cubicBezTo>
                  <a:cubicBezTo>
                    <a:pt x="1624" y="7641"/>
                    <a:pt x="1716" y="7640"/>
                    <a:pt x="1808" y="7637"/>
                  </a:cubicBezTo>
                  <a:cubicBezTo>
                    <a:pt x="1919" y="8812"/>
                    <a:pt x="2199" y="9963"/>
                    <a:pt x="2644" y="11054"/>
                  </a:cubicBezTo>
                  <a:cubicBezTo>
                    <a:pt x="2746" y="11302"/>
                    <a:pt x="2867" y="11563"/>
                    <a:pt x="3097" y="11709"/>
                  </a:cubicBezTo>
                  <a:cubicBezTo>
                    <a:pt x="3237" y="11798"/>
                    <a:pt x="3404" y="11838"/>
                    <a:pt x="3568" y="11871"/>
                  </a:cubicBezTo>
                  <a:cubicBezTo>
                    <a:pt x="4265" y="12007"/>
                    <a:pt x="4967" y="12059"/>
                    <a:pt x="5672" y="12059"/>
                  </a:cubicBezTo>
                  <a:cubicBezTo>
                    <a:pt x="7810" y="12059"/>
                    <a:pt x="9978" y="11584"/>
                    <a:pt x="12132" y="11555"/>
                  </a:cubicBezTo>
                  <a:cubicBezTo>
                    <a:pt x="12205" y="11555"/>
                    <a:pt x="12278" y="11550"/>
                    <a:pt x="12334" y="11512"/>
                  </a:cubicBezTo>
                  <a:cubicBezTo>
                    <a:pt x="12412" y="11458"/>
                    <a:pt x="12434" y="11356"/>
                    <a:pt x="12447" y="11267"/>
                  </a:cubicBezTo>
                  <a:cubicBezTo>
                    <a:pt x="12623" y="10011"/>
                    <a:pt x="12636" y="8739"/>
                    <a:pt x="12485" y="7483"/>
                  </a:cubicBezTo>
                  <a:cubicBezTo>
                    <a:pt x="13132" y="7483"/>
                    <a:pt x="13773" y="7405"/>
                    <a:pt x="14401" y="7249"/>
                  </a:cubicBezTo>
                  <a:cubicBezTo>
                    <a:pt x="14409" y="6441"/>
                    <a:pt x="14204" y="5643"/>
                    <a:pt x="13808" y="4940"/>
                  </a:cubicBezTo>
                  <a:cubicBezTo>
                    <a:pt x="13709" y="4756"/>
                    <a:pt x="13593" y="4581"/>
                    <a:pt x="13517" y="4387"/>
                  </a:cubicBezTo>
                  <a:cubicBezTo>
                    <a:pt x="13426" y="4147"/>
                    <a:pt x="13401" y="3889"/>
                    <a:pt x="13382" y="3635"/>
                  </a:cubicBezTo>
                  <a:cubicBezTo>
                    <a:pt x="13345" y="3121"/>
                    <a:pt x="13331" y="2587"/>
                    <a:pt x="13113" y="2116"/>
                  </a:cubicBezTo>
                  <a:cubicBezTo>
                    <a:pt x="12910" y="1671"/>
                    <a:pt x="12468" y="1289"/>
                    <a:pt x="11973" y="1289"/>
                  </a:cubicBezTo>
                  <a:cubicBezTo>
                    <a:pt x="11943" y="1289"/>
                    <a:pt x="11912" y="1291"/>
                    <a:pt x="11881" y="1294"/>
                  </a:cubicBezTo>
                  <a:cubicBezTo>
                    <a:pt x="11674" y="1313"/>
                    <a:pt x="11468" y="1402"/>
                    <a:pt x="11262" y="1402"/>
                  </a:cubicBezTo>
                  <a:cubicBezTo>
                    <a:pt x="11233" y="1402"/>
                    <a:pt x="11204" y="1400"/>
                    <a:pt x="11175" y="1396"/>
                  </a:cubicBezTo>
                  <a:cubicBezTo>
                    <a:pt x="10984" y="1374"/>
                    <a:pt x="10817" y="1261"/>
                    <a:pt x="10655" y="1162"/>
                  </a:cubicBezTo>
                  <a:cubicBezTo>
                    <a:pt x="9492" y="435"/>
                    <a:pt x="8059" y="1"/>
                    <a:pt x="6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04"/>
            <p:cNvSpPr/>
            <p:nvPr/>
          </p:nvSpPr>
          <p:spPr>
            <a:xfrm>
              <a:off x="2201123" y="1397690"/>
              <a:ext cx="758549" cy="646726"/>
            </a:xfrm>
            <a:custGeom>
              <a:rect b="b" l="l" r="r" t="t"/>
              <a:pathLst>
                <a:path extrusionOk="0" h="7640" w="8961">
                  <a:moveTo>
                    <a:pt x="1948" y="1"/>
                  </a:moveTo>
                  <a:cubicBezTo>
                    <a:pt x="1453" y="1"/>
                    <a:pt x="1037" y="158"/>
                    <a:pt x="571" y="401"/>
                  </a:cubicBezTo>
                  <a:cubicBezTo>
                    <a:pt x="391" y="496"/>
                    <a:pt x="186" y="514"/>
                    <a:pt x="46" y="676"/>
                  </a:cubicBezTo>
                  <a:lnTo>
                    <a:pt x="0" y="676"/>
                  </a:lnTo>
                  <a:cubicBezTo>
                    <a:pt x="11" y="2147"/>
                    <a:pt x="736" y="2754"/>
                    <a:pt x="1727" y="3667"/>
                  </a:cubicBezTo>
                  <a:cubicBezTo>
                    <a:pt x="1321" y="3842"/>
                    <a:pt x="631" y="3802"/>
                    <a:pt x="1137" y="4325"/>
                  </a:cubicBezTo>
                  <a:cubicBezTo>
                    <a:pt x="1331" y="4524"/>
                    <a:pt x="2124" y="4632"/>
                    <a:pt x="2196" y="4918"/>
                  </a:cubicBezTo>
                  <a:cubicBezTo>
                    <a:pt x="2299" y="5335"/>
                    <a:pt x="1663" y="5300"/>
                    <a:pt x="2051" y="5702"/>
                  </a:cubicBezTo>
                  <a:cubicBezTo>
                    <a:pt x="2219" y="5875"/>
                    <a:pt x="2458" y="5907"/>
                    <a:pt x="2708" y="5907"/>
                  </a:cubicBezTo>
                  <a:cubicBezTo>
                    <a:pt x="2859" y="5907"/>
                    <a:pt x="3013" y="5896"/>
                    <a:pt x="3158" y="5896"/>
                  </a:cubicBezTo>
                  <a:cubicBezTo>
                    <a:pt x="3317" y="5896"/>
                    <a:pt x="3466" y="5910"/>
                    <a:pt x="3587" y="5969"/>
                  </a:cubicBezTo>
                  <a:cubicBezTo>
                    <a:pt x="3775" y="6060"/>
                    <a:pt x="3875" y="6324"/>
                    <a:pt x="4021" y="6529"/>
                  </a:cubicBezTo>
                  <a:cubicBezTo>
                    <a:pt x="4357" y="7003"/>
                    <a:pt x="4632" y="7127"/>
                    <a:pt x="5193" y="7254"/>
                  </a:cubicBezTo>
                  <a:cubicBezTo>
                    <a:pt x="5753" y="7381"/>
                    <a:pt x="6473" y="7602"/>
                    <a:pt x="7112" y="7639"/>
                  </a:cubicBezTo>
                  <a:cubicBezTo>
                    <a:pt x="7095" y="7356"/>
                    <a:pt x="7068" y="7071"/>
                    <a:pt x="7036" y="6788"/>
                  </a:cubicBezTo>
                  <a:lnTo>
                    <a:pt x="7036" y="6788"/>
                  </a:lnTo>
                  <a:cubicBezTo>
                    <a:pt x="7047" y="6788"/>
                    <a:pt x="7058" y="6788"/>
                    <a:pt x="7068" y="6788"/>
                  </a:cubicBezTo>
                  <a:cubicBezTo>
                    <a:pt x="7702" y="6788"/>
                    <a:pt x="8335" y="6710"/>
                    <a:pt x="8949" y="6556"/>
                  </a:cubicBezTo>
                  <a:cubicBezTo>
                    <a:pt x="8960" y="5748"/>
                    <a:pt x="8755" y="4950"/>
                    <a:pt x="8359" y="4247"/>
                  </a:cubicBezTo>
                  <a:cubicBezTo>
                    <a:pt x="8260" y="4063"/>
                    <a:pt x="8144" y="3888"/>
                    <a:pt x="8068" y="3694"/>
                  </a:cubicBezTo>
                  <a:cubicBezTo>
                    <a:pt x="7977" y="3454"/>
                    <a:pt x="7952" y="3196"/>
                    <a:pt x="7933" y="2942"/>
                  </a:cubicBezTo>
                  <a:cubicBezTo>
                    <a:pt x="7896" y="2428"/>
                    <a:pt x="7882" y="1894"/>
                    <a:pt x="7664" y="1423"/>
                  </a:cubicBezTo>
                  <a:cubicBezTo>
                    <a:pt x="7461" y="978"/>
                    <a:pt x="7019" y="596"/>
                    <a:pt x="6524" y="596"/>
                  </a:cubicBezTo>
                  <a:cubicBezTo>
                    <a:pt x="6494" y="596"/>
                    <a:pt x="6463" y="598"/>
                    <a:pt x="6432" y="601"/>
                  </a:cubicBezTo>
                  <a:cubicBezTo>
                    <a:pt x="6238" y="619"/>
                    <a:pt x="6047" y="692"/>
                    <a:pt x="5856" y="703"/>
                  </a:cubicBezTo>
                  <a:cubicBezTo>
                    <a:pt x="5584" y="862"/>
                    <a:pt x="5330" y="1075"/>
                    <a:pt x="5015" y="1088"/>
                  </a:cubicBezTo>
                  <a:cubicBezTo>
                    <a:pt x="5001" y="1089"/>
                    <a:pt x="4986" y="1089"/>
                    <a:pt x="4972" y="1089"/>
                  </a:cubicBezTo>
                  <a:cubicBezTo>
                    <a:pt x="4573" y="1089"/>
                    <a:pt x="4262" y="804"/>
                    <a:pt x="3924" y="606"/>
                  </a:cubicBezTo>
                  <a:cubicBezTo>
                    <a:pt x="3428" y="320"/>
                    <a:pt x="2940" y="129"/>
                    <a:pt x="2374" y="37"/>
                  </a:cubicBezTo>
                  <a:cubicBezTo>
                    <a:pt x="2224" y="13"/>
                    <a:pt x="2083" y="1"/>
                    <a:pt x="1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04"/>
            <p:cNvSpPr/>
            <p:nvPr/>
          </p:nvSpPr>
          <p:spPr>
            <a:xfrm>
              <a:off x="1969774" y="2630363"/>
              <a:ext cx="802821" cy="1935776"/>
            </a:xfrm>
            <a:custGeom>
              <a:rect b="b" l="l" r="r" t="t"/>
              <a:pathLst>
                <a:path extrusionOk="0" h="22868" w="9484">
                  <a:moveTo>
                    <a:pt x="4372" y="0"/>
                  </a:moveTo>
                  <a:cubicBezTo>
                    <a:pt x="4104" y="0"/>
                    <a:pt x="3836" y="15"/>
                    <a:pt x="3568" y="46"/>
                  </a:cubicBezTo>
                  <a:cubicBezTo>
                    <a:pt x="1" y="453"/>
                    <a:pt x="337" y="3924"/>
                    <a:pt x="782" y="6675"/>
                  </a:cubicBezTo>
                  <a:cubicBezTo>
                    <a:pt x="992" y="7987"/>
                    <a:pt x="1378" y="9265"/>
                    <a:pt x="1628" y="10569"/>
                  </a:cubicBezTo>
                  <a:cubicBezTo>
                    <a:pt x="1736" y="11116"/>
                    <a:pt x="1814" y="11668"/>
                    <a:pt x="1887" y="12224"/>
                  </a:cubicBezTo>
                  <a:cubicBezTo>
                    <a:pt x="1879" y="12269"/>
                    <a:pt x="1871" y="12313"/>
                    <a:pt x="1865" y="12361"/>
                  </a:cubicBezTo>
                  <a:cubicBezTo>
                    <a:pt x="1774" y="13072"/>
                    <a:pt x="1747" y="13808"/>
                    <a:pt x="1838" y="14522"/>
                  </a:cubicBezTo>
                  <a:cubicBezTo>
                    <a:pt x="1873" y="14805"/>
                    <a:pt x="1933" y="15075"/>
                    <a:pt x="2057" y="15336"/>
                  </a:cubicBezTo>
                  <a:cubicBezTo>
                    <a:pt x="2127" y="15471"/>
                    <a:pt x="2208" y="15603"/>
                    <a:pt x="2297" y="15729"/>
                  </a:cubicBezTo>
                  <a:lnTo>
                    <a:pt x="2461" y="17177"/>
                  </a:lnTo>
                  <a:cubicBezTo>
                    <a:pt x="2477" y="17309"/>
                    <a:pt x="2491" y="17441"/>
                    <a:pt x="2507" y="17570"/>
                  </a:cubicBezTo>
                  <a:cubicBezTo>
                    <a:pt x="2307" y="18570"/>
                    <a:pt x="2299" y="19640"/>
                    <a:pt x="2550" y="20559"/>
                  </a:cubicBezTo>
                  <a:cubicBezTo>
                    <a:pt x="2456" y="20809"/>
                    <a:pt x="2022" y="21049"/>
                    <a:pt x="1917" y="21294"/>
                  </a:cubicBezTo>
                  <a:cubicBezTo>
                    <a:pt x="1838" y="21483"/>
                    <a:pt x="1760" y="21671"/>
                    <a:pt x="1682" y="21860"/>
                  </a:cubicBezTo>
                  <a:cubicBezTo>
                    <a:pt x="2464" y="22051"/>
                    <a:pt x="3232" y="22297"/>
                    <a:pt x="3978" y="22593"/>
                  </a:cubicBezTo>
                  <a:cubicBezTo>
                    <a:pt x="3989" y="22607"/>
                    <a:pt x="4000" y="22623"/>
                    <a:pt x="4013" y="22639"/>
                  </a:cubicBezTo>
                  <a:cubicBezTo>
                    <a:pt x="4122" y="22785"/>
                    <a:pt x="4275" y="22854"/>
                    <a:pt x="4422" y="22854"/>
                  </a:cubicBezTo>
                  <a:cubicBezTo>
                    <a:pt x="4646" y="22854"/>
                    <a:pt x="4858" y="22693"/>
                    <a:pt x="4881" y="22402"/>
                  </a:cubicBezTo>
                  <a:cubicBezTo>
                    <a:pt x="4919" y="21892"/>
                    <a:pt x="4630" y="21402"/>
                    <a:pt x="4706" y="20890"/>
                  </a:cubicBezTo>
                  <a:cubicBezTo>
                    <a:pt x="4757" y="20550"/>
                    <a:pt x="4951" y="20348"/>
                    <a:pt x="4822" y="19960"/>
                  </a:cubicBezTo>
                  <a:cubicBezTo>
                    <a:pt x="4741" y="19715"/>
                    <a:pt x="4587" y="19605"/>
                    <a:pt x="4425" y="19499"/>
                  </a:cubicBezTo>
                  <a:cubicBezTo>
                    <a:pt x="4420" y="18839"/>
                    <a:pt x="4283" y="18168"/>
                    <a:pt x="4242" y="17522"/>
                  </a:cubicBezTo>
                  <a:cubicBezTo>
                    <a:pt x="4229" y="17279"/>
                    <a:pt x="4212" y="17034"/>
                    <a:pt x="4194" y="16791"/>
                  </a:cubicBezTo>
                  <a:cubicBezTo>
                    <a:pt x="4285" y="16045"/>
                    <a:pt x="4385" y="15301"/>
                    <a:pt x="4388" y="14549"/>
                  </a:cubicBezTo>
                  <a:cubicBezTo>
                    <a:pt x="4396" y="12994"/>
                    <a:pt x="4002" y="11464"/>
                    <a:pt x="3846" y="9917"/>
                  </a:cubicBezTo>
                  <a:cubicBezTo>
                    <a:pt x="4064" y="9292"/>
                    <a:pt x="4172" y="8599"/>
                    <a:pt x="4285" y="7963"/>
                  </a:cubicBezTo>
                  <a:cubicBezTo>
                    <a:pt x="4420" y="7190"/>
                    <a:pt x="4318" y="6252"/>
                    <a:pt x="4398" y="5392"/>
                  </a:cubicBezTo>
                  <a:cubicBezTo>
                    <a:pt x="4477" y="5180"/>
                    <a:pt x="4560" y="4969"/>
                    <a:pt x="4654" y="4765"/>
                  </a:cubicBezTo>
                  <a:lnTo>
                    <a:pt x="5705" y="10545"/>
                  </a:lnTo>
                  <a:cubicBezTo>
                    <a:pt x="5773" y="10922"/>
                    <a:pt x="5843" y="11305"/>
                    <a:pt x="5832" y="11690"/>
                  </a:cubicBezTo>
                  <a:cubicBezTo>
                    <a:pt x="5819" y="12143"/>
                    <a:pt x="5692" y="12585"/>
                    <a:pt x="5641" y="13032"/>
                  </a:cubicBezTo>
                  <a:cubicBezTo>
                    <a:pt x="5387" y="15180"/>
                    <a:pt x="6773" y="17209"/>
                    <a:pt x="6870" y="19354"/>
                  </a:cubicBezTo>
                  <a:cubicBezTo>
                    <a:pt x="6783" y="19448"/>
                    <a:pt x="6694" y="19540"/>
                    <a:pt x="6640" y="19653"/>
                  </a:cubicBezTo>
                  <a:cubicBezTo>
                    <a:pt x="6463" y="20017"/>
                    <a:pt x="6581" y="20303"/>
                    <a:pt x="6821" y="20513"/>
                  </a:cubicBezTo>
                  <a:cubicBezTo>
                    <a:pt x="6783" y="21003"/>
                    <a:pt x="6778" y="21488"/>
                    <a:pt x="6988" y="21919"/>
                  </a:cubicBezTo>
                  <a:cubicBezTo>
                    <a:pt x="6654" y="22170"/>
                    <a:pt x="6921" y="22771"/>
                    <a:pt x="7330" y="22852"/>
                  </a:cubicBezTo>
                  <a:cubicBezTo>
                    <a:pt x="7383" y="22862"/>
                    <a:pt x="7435" y="22867"/>
                    <a:pt x="7487" y="22867"/>
                  </a:cubicBezTo>
                  <a:cubicBezTo>
                    <a:pt x="7839" y="22867"/>
                    <a:pt x="8179" y="22644"/>
                    <a:pt x="8454" y="22404"/>
                  </a:cubicBezTo>
                  <a:cubicBezTo>
                    <a:pt x="8769" y="22132"/>
                    <a:pt x="9077" y="21812"/>
                    <a:pt x="9483" y="21717"/>
                  </a:cubicBezTo>
                  <a:cubicBezTo>
                    <a:pt x="9368" y="21421"/>
                    <a:pt x="9249" y="21124"/>
                    <a:pt x="9133" y="20828"/>
                  </a:cubicBezTo>
                  <a:cubicBezTo>
                    <a:pt x="9081" y="20871"/>
                    <a:pt x="9025" y="20890"/>
                    <a:pt x="8970" y="20890"/>
                  </a:cubicBezTo>
                  <a:cubicBezTo>
                    <a:pt x="8726" y="20890"/>
                    <a:pt x="8487" y="20524"/>
                    <a:pt x="8538" y="20232"/>
                  </a:cubicBezTo>
                  <a:cubicBezTo>
                    <a:pt x="8602" y="19871"/>
                    <a:pt x="8850" y="19534"/>
                    <a:pt x="8777" y="19176"/>
                  </a:cubicBezTo>
                  <a:cubicBezTo>
                    <a:pt x="8718" y="18872"/>
                    <a:pt x="8449" y="18664"/>
                    <a:pt x="8271" y="18411"/>
                  </a:cubicBezTo>
                  <a:cubicBezTo>
                    <a:pt x="8257" y="18392"/>
                    <a:pt x="8247" y="18370"/>
                    <a:pt x="8233" y="18351"/>
                  </a:cubicBezTo>
                  <a:cubicBezTo>
                    <a:pt x="8198" y="17907"/>
                    <a:pt x="8104" y="17460"/>
                    <a:pt x="8039" y="17028"/>
                  </a:cubicBezTo>
                  <a:cubicBezTo>
                    <a:pt x="7872" y="15918"/>
                    <a:pt x="8158" y="14921"/>
                    <a:pt x="8147" y="13819"/>
                  </a:cubicBezTo>
                  <a:cubicBezTo>
                    <a:pt x="8141" y="13245"/>
                    <a:pt x="7982" y="12692"/>
                    <a:pt x="7885" y="12135"/>
                  </a:cubicBezTo>
                  <a:cubicBezTo>
                    <a:pt x="7934" y="11588"/>
                    <a:pt x="7996" y="11041"/>
                    <a:pt x="8061" y="10496"/>
                  </a:cubicBezTo>
                  <a:cubicBezTo>
                    <a:pt x="8395" y="7726"/>
                    <a:pt x="8839" y="4921"/>
                    <a:pt x="8454" y="2156"/>
                  </a:cubicBezTo>
                  <a:cubicBezTo>
                    <a:pt x="8406" y="1825"/>
                    <a:pt x="8341" y="1480"/>
                    <a:pt x="8141" y="1210"/>
                  </a:cubicBezTo>
                  <a:cubicBezTo>
                    <a:pt x="7961" y="973"/>
                    <a:pt x="7691" y="819"/>
                    <a:pt x="7422" y="690"/>
                  </a:cubicBezTo>
                  <a:cubicBezTo>
                    <a:pt x="6466" y="235"/>
                    <a:pt x="5423" y="0"/>
                    <a:pt x="4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04"/>
            <p:cNvSpPr/>
            <p:nvPr/>
          </p:nvSpPr>
          <p:spPr>
            <a:xfrm>
              <a:off x="2174881" y="989169"/>
              <a:ext cx="287725" cy="586117"/>
            </a:xfrm>
            <a:custGeom>
              <a:rect b="b" l="l" r="r" t="t"/>
              <a:pathLst>
                <a:path extrusionOk="0" h="6924" w="3399">
                  <a:moveTo>
                    <a:pt x="1833" y="0"/>
                  </a:moveTo>
                  <a:cubicBezTo>
                    <a:pt x="1383" y="0"/>
                    <a:pt x="940" y="85"/>
                    <a:pt x="501" y="282"/>
                  </a:cubicBezTo>
                  <a:cubicBezTo>
                    <a:pt x="593" y="1794"/>
                    <a:pt x="580" y="3309"/>
                    <a:pt x="461" y="4815"/>
                  </a:cubicBezTo>
                  <a:cubicBezTo>
                    <a:pt x="262" y="4888"/>
                    <a:pt x="6" y="4993"/>
                    <a:pt x="0" y="5203"/>
                  </a:cubicBezTo>
                  <a:cubicBezTo>
                    <a:pt x="0" y="5268"/>
                    <a:pt x="14" y="5332"/>
                    <a:pt x="41" y="5392"/>
                  </a:cubicBezTo>
                  <a:cubicBezTo>
                    <a:pt x="218" y="5858"/>
                    <a:pt x="504" y="6275"/>
                    <a:pt x="871" y="6612"/>
                  </a:cubicBezTo>
                  <a:cubicBezTo>
                    <a:pt x="1050" y="6775"/>
                    <a:pt x="1273" y="6924"/>
                    <a:pt x="1511" y="6924"/>
                  </a:cubicBezTo>
                  <a:cubicBezTo>
                    <a:pt x="1534" y="6924"/>
                    <a:pt x="1556" y="6922"/>
                    <a:pt x="1579" y="6920"/>
                  </a:cubicBezTo>
                  <a:cubicBezTo>
                    <a:pt x="1781" y="6893"/>
                    <a:pt x="1948" y="6761"/>
                    <a:pt x="2105" y="6634"/>
                  </a:cubicBezTo>
                  <a:cubicBezTo>
                    <a:pt x="2590" y="6238"/>
                    <a:pt x="3091" y="5823"/>
                    <a:pt x="3342" y="5249"/>
                  </a:cubicBezTo>
                  <a:cubicBezTo>
                    <a:pt x="3379" y="5176"/>
                    <a:pt x="3398" y="5092"/>
                    <a:pt x="3393" y="5012"/>
                  </a:cubicBezTo>
                  <a:cubicBezTo>
                    <a:pt x="3369" y="4799"/>
                    <a:pt x="3118" y="4704"/>
                    <a:pt x="2911" y="4656"/>
                  </a:cubicBezTo>
                  <a:cubicBezTo>
                    <a:pt x="2708" y="3160"/>
                    <a:pt x="2722" y="1643"/>
                    <a:pt x="2951" y="153"/>
                  </a:cubicBezTo>
                  <a:cubicBezTo>
                    <a:pt x="2572" y="56"/>
                    <a:pt x="2200" y="0"/>
                    <a:pt x="18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04"/>
            <p:cNvSpPr/>
            <p:nvPr/>
          </p:nvSpPr>
          <p:spPr>
            <a:xfrm>
              <a:off x="2221354" y="1067978"/>
              <a:ext cx="195118" cy="287302"/>
            </a:xfrm>
            <a:custGeom>
              <a:rect b="b" l="l" r="r" t="t"/>
              <a:pathLst>
                <a:path extrusionOk="0" h="3394" w="2305">
                  <a:moveTo>
                    <a:pt x="1779" y="10"/>
                  </a:moveTo>
                  <a:cubicBezTo>
                    <a:pt x="1691" y="10"/>
                    <a:pt x="1603" y="11"/>
                    <a:pt x="1515" y="12"/>
                  </a:cubicBezTo>
                  <a:cubicBezTo>
                    <a:pt x="1160" y="14"/>
                    <a:pt x="796" y="1"/>
                    <a:pt x="448" y="82"/>
                  </a:cubicBezTo>
                  <a:cubicBezTo>
                    <a:pt x="389" y="95"/>
                    <a:pt x="330" y="114"/>
                    <a:pt x="276" y="135"/>
                  </a:cubicBezTo>
                  <a:cubicBezTo>
                    <a:pt x="103" y="206"/>
                    <a:pt x="36" y="311"/>
                    <a:pt x="1" y="472"/>
                  </a:cubicBezTo>
                  <a:cubicBezTo>
                    <a:pt x="14" y="909"/>
                    <a:pt x="14" y="1348"/>
                    <a:pt x="6" y="1782"/>
                  </a:cubicBezTo>
                  <a:cubicBezTo>
                    <a:pt x="79" y="2051"/>
                    <a:pt x="173" y="2321"/>
                    <a:pt x="249" y="2588"/>
                  </a:cubicBezTo>
                  <a:cubicBezTo>
                    <a:pt x="297" y="2757"/>
                    <a:pt x="349" y="2930"/>
                    <a:pt x="440" y="3081"/>
                  </a:cubicBezTo>
                  <a:cubicBezTo>
                    <a:pt x="534" y="3229"/>
                    <a:pt x="680" y="3358"/>
                    <a:pt x="855" y="3385"/>
                  </a:cubicBezTo>
                  <a:cubicBezTo>
                    <a:pt x="884" y="3391"/>
                    <a:pt x="913" y="3393"/>
                    <a:pt x="941" y="3393"/>
                  </a:cubicBezTo>
                  <a:cubicBezTo>
                    <a:pt x="1163" y="3393"/>
                    <a:pt x="1373" y="3244"/>
                    <a:pt x="1542" y="3089"/>
                  </a:cubicBezTo>
                  <a:cubicBezTo>
                    <a:pt x="1804" y="2852"/>
                    <a:pt x="2035" y="2582"/>
                    <a:pt x="2238" y="2291"/>
                  </a:cubicBezTo>
                  <a:cubicBezTo>
                    <a:pt x="2205" y="1529"/>
                    <a:pt x="2227" y="769"/>
                    <a:pt x="2305" y="12"/>
                  </a:cubicBezTo>
                  <a:cubicBezTo>
                    <a:pt x="2129" y="12"/>
                    <a:pt x="1954" y="10"/>
                    <a:pt x="1779" y="10"/>
                  </a:cubicBezTo>
                  <a:close/>
                </a:path>
              </a:pathLst>
            </a:custGeom>
            <a:solidFill>
              <a:schemeClr val="accent4">
                <a:alpha val="27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04"/>
            <p:cNvSpPr/>
            <p:nvPr/>
          </p:nvSpPr>
          <p:spPr>
            <a:xfrm>
              <a:off x="2156174" y="813689"/>
              <a:ext cx="300254" cy="391252"/>
            </a:xfrm>
            <a:custGeom>
              <a:rect b="b" l="l" r="r" t="t"/>
              <a:pathLst>
                <a:path extrusionOk="0" h="4622" w="3547">
                  <a:moveTo>
                    <a:pt x="2057" y="1"/>
                  </a:moveTo>
                  <a:cubicBezTo>
                    <a:pt x="1451" y="1"/>
                    <a:pt x="709" y="370"/>
                    <a:pt x="558" y="873"/>
                  </a:cubicBezTo>
                  <a:cubicBezTo>
                    <a:pt x="480" y="1140"/>
                    <a:pt x="466" y="1808"/>
                    <a:pt x="491" y="2121"/>
                  </a:cubicBezTo>
                  <a:cubicBezTo>
                    <a:pt x="480" y="2121"/>
                    <a:pt x="466" y="2124"/>
                    <a:pt x="453" y="2126"/>
                  </a:cubicBezTo>
                  <a:cubicBezTo>
                    <a:pt x="439" y="2132"/>
                    <a:pt x="423" y="2137"/>
                    <a:pt x="410" y="2145"/>
                  </a:cubicBezTo>
                  <a:lnTo>
                    <a:pt x="404" y="2148"/>
                  </a:lnTo>
                  <a:cubicBezTo>
                    <a:pt x="396" y="2153"/>
                    <a:pt x="388" y="2159"/>
                    <a:pt x="380" y="2164"/>
                  </a:cubicBezTo>
                  <a:cubicBezTo>
                    <a:pt x="0" y="2396"/>
                    <a:pt x="289" y="3183"/>
                    <a:pt x="722" y="3191"/>
                  </a:cubicBezTo>
                  <a:cubicBezTo>
                    <a:pt x="801" y="3425"/>
                    <a:pt x="892" y="3657"/>
                    <a:pt x="997" y="3881"/>
                  </a:cubicBezTo>
                  <a:cubicBezTo>
                    <a:pt x="1132" y="4172"/>
                    <a:pt x="1326" y="4476"/>
                    <a:pt x="1631" y="4584"/>
                  </a:cubicBezTo>
                  <a:cubicBezTo>
                    <a:pt x="1705" y="4609"/>
                    <a:pt x="1781" y="4621"/>
                    <a:pt x="1858" y="4621"/>
                  </a:cubicBezTo>
                  <a:cubicBezTo>
                    <a:pt x="2066" y="4621"/>
                    <a:pt x="2273" y="4535"/>
                    <a:pt x="2431" y="4403"/>
                  </a:cubicBezTo>
                  <a:cubicBezTo>
                    <a:pt x="2644" y="4223"/>
                    <a:pt x="2781" y="3964"/>
                    <a:pt x="2897" y="3708"/>
                  </a:cubicBezTo>
                  <a:cubicBezTo>
                    <a:pt x="2964" y="3563"/>
                    <a:pt x="3024" y="3412"/>
                    <a:pt x="3075" y="3258"/>
                  </a:cubicBezTo>
                  <a:cubicBezTo>
                    <a:pt x="3079" y="3258"/>
                    <a:pt x="3084" y="3258"/>
                    <a:pt x="3088" y="3258"/>
                  </a:cubicBezTo>
                  <a:cubicBezTo>
                    <a:pt x="3146" y="3258"/>
                    <a:pt x="3203" y="3242"/>
                    <a:pt x="3255" y="3215"/>
                  </a:cubicBezTo>
                  <a:cubicBezTo>
                    <a:pt x="3355" y="3156"/>
                    <a:pt x="3414" y="3045"/>
                    <a:pt x="3452" y="2935"/>
                  </a:cubicBezTo>
                  <a:cubicBezTo>
                    <a:pt x="3506" y="2786"/>
                    <a:pt x="3536" y="2633"/>
                    <a:pt x="3544" y="2477"/>
                  </a:cubicBezTo>
                  <a:cubicBezTo>
                    <a:pt x="3547" y="2393"/>
                    <a:pt x="3541" y="2299"/>
                    <a:pt x="3485" y="2231"/>
                  </a:cubicBezTo>
                  <a:cubicBezTo>
                    <a:pt x="3437" y="2175"/>
                    <a:pt x="3363" y="2151"/>
                    <a:pt x="3286" y="2151"/>
                  </a:cubicBezTo>
                  <a:cubicBezTo>
                    <a:pt x="3272" y="2151"/>
                    <a:pt x="3257" y="2151"/>
                    <a:pt x="3242" y="2153"/>
                  </a:cubicBezTo>
                  <a:cubicBezTo>
                    <a:pt x="3239" y="2091"/>
                    <a:pt x="3220" y="2027"/>
                    <a:pt x="3226" y="1962"/>
                  </a:cubicBezTo>
                  <a:cubicBezTo>
                    <a:pt x="3301" y="1205"/>
                    <a:pt x="3051" y="313"/>
                    <a:pt x="2479" y="76"/>
                  </a:cubicBezTo>
                  <a:cubicBezTo>
                    <a:pt x="2355" y="24"/>
                    <a:pt x="2211" y="1"/>
                    <a:pt x="20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04"/>
            <p:cNvSpPr/>
            <p:nvPr/>
          </p:nvSpPr>
          <p:spPr>
            <a:xfrm>
              <a:off x="2166670" y="745461"/>
              <a:ext cx="284763" cy="477849"/>
            </a:xfrm>
            <a:custGeom>
              <a:rect b="b" l="l" r="r" t="t"/>
              <a:pathLst>
                <a:path extrusionOk="0" h="5645" w="3364">
                  <a:moveTo>
                    <a:pt x="1320" y="111"/>
                  </a:moveTo>
                  <a:cubicBezTo>
                    <a:pt x="1470" y="111"/>
                    <a:pt x="1623" y="159"/>
                    <a:pt x="1765" y="232"/>
                  </a:cubicBezTo>
                  <a:cubicBezTo>
                    <a:pt x="1520" y="238"/>
                    <a:pt x="1277" y="302"/>
                    <a:pt x="1065" y="423"/>
                  </a:cubicBezTo>
                  <a:cubicBezTo>
                    <a:pt x="873" y="531"/>
                    <a:pt x="701" y="666"/>
                    <a:pt x="550" y="822"/>
                  </a:cubicBezTo>
                  <a:cubicBezTo>
                    <a:pt x="615" y="609"/>
                    <a:pt x="736" y="415"/>
                    <a:pt x="906" y="267"/>
                  </a:cubicBezTo>
                  <a:cubicBezTo>
                    <a:pt x="1034" y="156"/>
                    <a:pt x="1176" y="111"/>
                    <a:pt x="1320" y="111"/>
                  </a:cubicBezTo>
                  <a:close/>
                  <a:moveTo>
                    <a:pt x="1915" y="951"/>
                  </a:moveTo>
                  <a:cubicBezTo>
                    <a:pt x="1920" y="951"/>
                    <a:pt x="1925" y="951"/>
                    <a:pt x="1930" y="952"/>
                  </a:cubicBezTo>
                  <a:cubicBezTo>
                    <a:pt x="1865" y="1014"/>
                    <a:pt x="1814" y="1092"/>
                    <a:pt x="1781" y="1175"/>
                  </a:cubicBezTo>
                  <a:cubicBezTo>
                    <a:pt x="1730" y="1299"/>
                    <a:pt x="1703" y="1434"/>
                    <a:pt x="1644" y="1555"/>
                  </a:cubicBezTo>
                  <a:cubicBezTo>
                    <a:pt x="1577" y="1687"/>
                    <a:pt x="1480" y="1803"/>
                    <a:pt x="1358" y="1887"/>
                  </a:cubicBezTo>
                  <a:cubicBezTo>
                    <a:pt x="1345" y="1897"/>
                    <a:pt x="1315" y="1916"/>
                    <a:pt x="1280" y="1935"/>
                  </a:cubicBezTo>
                  <a:cubicBezTo>
                    <a:pt x="1383" y="1774"/>
                    <a:pt x="1439" y="1574"/>
                    <a:pt x="1501" y="1391"/>
                  </a:cubicBezTo>
                  <a:cubicBezTo>
                    <a:pt x="1552" y="1237"/>
                    <a:pt x="1622" y="1078"/>
                    <a:pt x="1760" y="995"/>
                  </a:cubicBezTo>
                  <a:cubicBezTo>
                    <a:pt x="1807" y="965"/>
                    <a:pt x="1861" y="951"/>
                    <a:pt x="1915" y="951"/>
                  </a:cubicBezTo>
                  <a:close/>
                  <a:moveTo>
                    <a:pt x="2054" y="984"/>
                  </a:moveTo>
                  <a:cubicBezTo>
                    <a:pt x="2105" y="1008"/>
                    <a:pt x="2140" y="1054"/>
                    <a:pt x="2156" y="1105"/>
                  </a:cubicBezTo>
                  <a:cubicBezTo>
                    <a:pt x="2162" y="1128"/>
                    <a:pt x="2179" y="1136"/>
                    <a:pt x="2203" y="1136"/>
                  </a:cubicBezTo>
                  <a:cubicBezTo>
                    <a:pt x="2255" y="1136"/>
                    <a:pt x="2336" y="1097"/>
                    <a:pt x="2388" y="1092"/>
                  </a:cubicBezTo>
                  <a:cubicBezTo>
                    <a:pt x="2401" y="1090"/>
                    <a:pt x="2414" y="1090"/>
                    <a:pt x="2427" y="1090"/>
                  </a:cubicBezTo>
                  <a:cubicBezTo>
                    <a:pt x="2626" y="1090"/>
                    <a:pt x="2801" y="1261"/>
                    <a:pt x="2862" y="1456"/>
                  </a:cubicBezTo>
                  <a:cubicBezTo>
                    <a:pt x="2927" y="1663"/>
                    <a:pt x="2892" y="1887"/>
                    <a:pt x="2851" y="2102"/>
                  </a:cubicBezTo>
                  <a:cubicBezTo>
                    <a:pt x="2811" y="2315"/>
                    <a:pt x="2765" y="2533"/>
                    <a:pt x="2811" y="2746"/>
                  </a:cubicBezTo>
                  <a:cubicBezTo>
                    <a:pt x="2838" y="2868"/>
                    <a:pt x="2897" y="2994"/>
                    <a:pt x="2857" y="3113"/>
                  </a:cubicBezTo>
                  <a:cubicBezTo>
                    <a:pt x="2789" y="3307"/>
                    <a:pt x="2509" y="3358"/>
                    <a:pt x="2452" y="3555"/>
                  </a:cubicBezTo>
                  <a:cubicBezTo>
                    <a:pt x="2439" y="3603"/>
                    <a:pt x="2436" y="3654"/>
                    <a:pt x="2442" y="3706"/>
                  </a:cubicBezTo>
                  <a:lnTo>
                    <a:pt x="2442" y="3743"/>
                  </a:lnTo>
                  <a:cubicBezTo>
                    <a:pt x="2358" y="3701"/>
                    <a:pt x="2262" y="3682"/>
                    <a:pt x="2165" y="3682"/>
                  </a:cubicBezTo>
                  <a:cubicBezTo>
                    <a:pt x="2047" y="3682"/>
                    <a:pt x="1926" y="3710"/>
                    <a:pt x="1816" y="3757"/>
                  </a:cubicBezTo>
                  <a:cubicBezTo>
                    <a:pt x="1763" y="3773"/>
                    <a:pt x="1714" y="3797"/>
                    <a:pt x="1671" y="3830"/>
                  </a:cubicBezTo>
                  <a:cubicBezTo>
                    <a:pt x="1592" y="3799"/>
                    <a:pt x="1503" y="3784"/>
                    <a:pt x="1412" y="3784"/>
                  </a:cubicBezTo>
                  <a:cubicBezTo>
                    <a:pt x="1249" y="3784"/>
                    <a:pt x="1080" y="3832"/>
                    <a:pt x="951" y="3924"/>
                  </a:cubicBezTo>
                  <a:cubicBezTo>
                    <a:pt x="946" y="3859"/>
                    <a:pt x="943" y="3797"/>
                    <a:pt x="941" y="3733"/>
                  </a:cubicBezTo>
                  <a:cubicBezTo>
                    <a:pt x="943" y="3681"/>
                    <a:pt x="930" y="3628"/>
                    <a:pt x="903" y="3582"/>
                  </a:cubicBezTo>
                  <a:cubicBezTo>
                    <a:pt x="871" y="3547"/>
                    <a:pt x="833" y="3517"/>
                    <a:pt x="790" y="3498"/>
                  </a:cubicBezTo>
                  <a:cubicBezTo>
                    <a:pt x="660" y="3417"/>
                    <a:pt x="496" y="3301"/>
                    <a:pt x="526" y="3153"/>
                  </a:cubicBezTo>
                  <a:cubicBezTo>
                    <a:pt x="571" y="2919"/>
                    <a:pt x="558" y="2674"/>
                    <a:pt x="480" y="2447"/>
                  </a:cubicBezTo>
                  <a:cubicBezTo>
                    <a:pt x="445" y="2345"/>
                    <a:pt x="396" y="2229"/>
                    <a:pt x="445" y="2132"/>
                  </a:cubicBezTo>
                  <a:lnTo>
                    <a:pt x="445" y="2132"/>
                  </a:lnTo>
                  <a:cubicBezTo>
                    <a:pt x="523" y="2189"/>
                    <a:pt x="615" y="2224"/>
                    <a:pt x="712" y="2232"/>
                  </a:cubicBezTo>
                  <a:cubicBezTo>
                    <a:pt x="711" y="2233"/>
                    <a:pt x="712" y="2233"/>
                    <a:pt x="716" y="2233"/>
                  </a:cubicBezTo>
                  <a:cubicBezTo>
                    <a:pt x="785" y="2233"/>
                    <a:pt x="1581" y="2070"/>
                    <a:pt x="1663" y="1725"/>
                  </a:cubicBezTo>
                  <a:cubicBezTo>
                    <a:pt x="1714" y="1512"/>
                    <a:pt x="1830" y="1070"/>
                    <a:pt x="2054" y="984"/>
                  </a:cubicBezTo>
                  <a:close/>
                  <a:moveTo>
                    <a:pt x="1944" y="3966"/>
                  </a:moveTo>
                  <a:cubicBezTo>
                    <a:pt x="1948" y="3966"/>
                    <a:pt x="1952" y="3967"/>
                    <a:pt x="1957" y="3967"/>
                  </a:cubicBezTo>
                  <a:cubicBezTo>
                    <a:pt x="2126" y="3983"/>
                    <a:pt x="2323" y="4102"/>
                    <a:pt x="2463" y="4207"/>
                  </a:cubicBezTo>
                  <a:lnTo>
                    <a:pt x="2471" y="4342"/>
                  </a:lnTo>
                  <a:cubicBezTo>
                    <a:pt x="2469" y="4379"/>
                    <a:pt x="2463" y="4417"/>
                    <a:pt x="2463" y="4455"/>
                  </a:cubicBezTo>
                  <a:cubicBezTo>
                    <a:pt x="2463" y="4522"/>
                    <a:pt x="2471" y="4592"/>
                    <a:pt x="2479" y="4662"/>
                  </a:cubicBezTo>
                  <a:cubicBezTo>
                    <a:pt x="2477" y="4711"/>
                    <a:pt x="2466" y="4757"/>
                    <a:pt x="2450" y="4802"/>
                  </a:cubicBezTo>
                  <a:cubicBezTo>
                    <a:pt x="2415" y="4899"/>
                    <a:pt x="2296" y="5007"/>
                    <a:pt x="2194" y="5007"/>
                  </a:cubicBezTo>
                  <a:cubicBezTo>
                    <a:pt x="2090" y="4878"/>
                    <a:pt x="1925" y="4811"/>
                    <a:pt x="1760" y="4811"/>
                  </a:cubicBezTo>
                  <a:cubicBezTo>
                    <a:pt x="1615" y="4811"/>
                    <a:pt x="1471" y="4862"/>
                    <a:pt x="1369" y="4967"/>
                  </a:cubicBezTo>
                  <a:cubicBezTo>
                    <a:pt x="1224" y="4953"/>
                    <a:pt x="1105" y="4835"/>
                    <a:pt x="1046" y="4700"/>
                  </a:cubicBezTo>
                  <a:cubicBezTo>
                    <a:pt x="995" y="4581"/>
                    <a:pt x="981" y="4452"/>
                    <a:pt x="976" y="4323"/>
                  </a:cubicBezTo>
                  <a:cubicBezTo>
                    <a:pt x="1089" y="4237"/>
                    <a:pt x="1207" y="4145"/>
                    <a:pt x="1348" y="4104"/>
                  </a:cubicBezTo>
                  <a:cubicBezTo>
                    <a:pt x="1369" y="4098"/>
                    <a:pt x="1390" y="4096"/>
                    <a:pt x="1410" y="4096"/>
                  </a:cubicBezTo>
                  <a:cubicBezTo>
                    <a:pt x="1494" y="4096"/>
                    <a:pt x="1568" y="4138"/>
                    <a:pt x="1648" y="4138"/>
                  </a:cubicBezTo>
                  <a:cubicBezTo>
                    <a:pt x="1665" y="4138"/>
                    <a:pt x="1683" y="4136"/>
                    <a:pt x="1701" y="4131"/>
                  </a:cubicBezTo>
                  <a:cubicBezTo>
                    <a:pt x="1807" y="4103"/>
                    <a:pt x="1833" y="3966"/>
                    <a:pt x="1944" y="3966"/>
                  </a:cubicBezTo>
                  <a:close/>
                  <a:moveTo>
                    <a:pt x="1306" y="1"/>
                  </a:moveTo>
                  <a:cubicBezTo>
                    <a:pt x="1152" y="1"/>
                    <a:pt x="1001" y="42"/>
                    <a:pt x="871" y="138"/>
                  </a:cubicBezTo>
                  <a:cubicBezTo>
                    <a:pt x="625" y="316"/>
                    <a:pt x="412" y="674"/>
                    <a:pt x="372" y="1019"/>
                  </a:cubicBezTo>
                  <a:cubicBezTo>
                    <a:pt x="283" y="1119"/>
                    <a:pt x="200" y="1221"/>
                    <a:pt x="119" y="1326"/>
                  </a:cubicBezTo>
                  <a:cubicBezTo>
                    <a:pt x="81" y="1367"/>
                    <a:pt x="54" y="1412"/>
                    <a:pt x="35" y="1464"/>
                  </a:cubicBezTo>
                  <a:cubicBezTo>
                    <a:pt x="0" y="1590"/>
                    <a:pt x="78" y="1720"/>
                    <a:pt x="208" y="1749"/>
                  </a:cubicBezTo>
                  <a:cubicBezTo>
                    <a:pt x="130" y="1817"/>
                    <a:pt x="116" y="1933"/>
                    <a:pt x="140" y="2030"/>
                  </a:cubicBezTo>
                  <a:cubicBezTo>
                    <a:pt x="162" y="2129"/>
                    <a:pt x="208" y="2221"/>
                    <a:pt x="232" y="2321"/>
                  </a:cubicBezTo>
                  <a:cubicBezTo>
                    <a:pt x="305" y="2601"/>
                    <a:pt x="194" y="2921"/>
                    <a:pt x="334" y="3175"/>
                  </a:cubicBezTo>
                  <a:cubicBezTo>
                    <a:pt x="289" y="3239"/>
                    <a:pt x="237" y="3318"/>
                    <a:pt x="270" y="3390"/>
                  </a:cubicBezTo>
                  <a:cubicBezTo>
                    <a:pt x="307" y="3485"/>
                    <a:pt x="404" y="3541"/>
                    <a:pt x="458" y="3628"/>
                  </a:cubicBezTo>
                  <a:cubicBezTo>
                    <a:pt x="515" y="3722"/>
                    <a:pt x="520" y="3838"/>
                    <a:pt x="518" y="3948"/>
                  </a:cubicBezTo>
                  <a:cubicBezTo>
                    <a:pt x="512" y="4123"/>
                    <a:pt x="561" y="4484"/>
                    <a:pt x="569" y="4657"/>
                  </a:cubicBezTo>
                  <a:cubicBezTo>
                    <a:pt x="604" y="5425"/>
                    <a:pt x="1245" y="5619"/>
                    <a:pt x="1585" y="5638"/>
                  </a:cubicBezTo>
                  <a:cubicBezTo>
                    <a:pt x="1652" y="5642"/>
                    <a:pt x="1716" y="5644"/>
                    <a:pt x="1778" y="5644"/>
                  </a:cubicBezTo>
                  <a:cubicBezTo>
                    <a:pt x="2095" y="5644"/>
                    <a:pt x="2346" y="5581"/>
                    <a:pt x="2601" y="5347"/>
                  </a:cubicBezTo>
                  <a:cubicBezTo>
                    <a:pt x="2757" y="5199"/>
                    <a:pt x="2824" y="5120"/>
                    <a:pt x="2884" y="4916"/>
                  </a:cubicBezTo>
                  <a:cubicBezTo>
                    <a:pt x="2921" y="4762"/>
                    <a:pt x="2946" y="4603"/>
                    <a:pt x="2956" y="4444"/>
                  </a:cubicBezTo>
                  <a:cubicBezTo>
                    <a:pt x="2997" y="4034"/>
                    <a:pt x="3037" y="3625"/>
                    <a:pt x="3075" y="3215"/>
                  </a:cubicBezTo>
                  <a:cubicBezTo>
                    <a:pt x="3164" y="3137"/>
                    <a:pt x="3188" y="3013"/>
                    <a:pt x="3188" y="2897"/>
                  </a:cubicBezTo>
                  <a:cubicBezTo>
                    <a:pt x="3185" y="2781"/>
                    <a:pt x="3161" y="2665"/>
                    <a:pt x="3172" y="2550"/>
                  </a:cubicBezTo>
                  <a:cubicBezTo>
                    <a:pt x="3185" y="2374"/>
                    <a:pt x="3272" y="2215"/>
                    <a:pt x="3317" y="2048"/>
                  </a:cubicBezTo>
                  <a:cubicBezTo>
                    <a:pt x="3363" y="1881"/>
                    <a:pt x="3361" y="1677"/>
                    <a:pt x="3231" y="1561"/>
                  </a:cubicBezTo>
                  <a:cubicBezTo>
                    <a:pt x="3331" y="1404"/>
                    <a:pt x="3226" y="1191"/>
                    <a:pt x="3086" y="1065"/>
                  </a:cubicBezTo>
                  <a:cubicBezTo>
                    <a:pt x="2962" y="952"/>
                    <a:pt x="2808" y="876"/>
                    <a:pt x="2644" y="838"/>
                  </a:cubicBezTo>
                  <a:cubicBezTo>
                    <a:pt x="2628" y="644"/>
                    <a:pt x="2487" y="477"/>
                    <a:pt x="2320" y="378"/>
                  </a:cubicBezTo>
                  <a:cubicBezTo>
                    <a:pt x="2215" y="316"/>
                    <a:pt x="2102" y="273"/>
                    <a:pt x="1984" y="254"/>
                  </a:cubicBezTo>
                  <a:cubicBezTo>
                    <a:pt x="1791" y="100"/>
                    <a:pt x="1544" y="1"/>
                    <a:pt x="13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04"/>
            <p:cNvSpPr/>
            <p:nvPr/>
          </p:nvSpPr>
          <p:spPr>
            <a:xfrm>
              <a:off x="2176659" y="844417"/>
              <a:ext cx="267409" cy="378893"/>
            </a:xfrm>
            <a:custGeom>
              <a:rect b="b" l="l" r="r" t="t"/>
              <a:pathLst>
                <a:path extrusionOk="0" h="4476" w="3159">
                  <a:moveTo>
                    <a:pt x="1826" y="2797"/>
                  </a:moveTo>
                  <a:cubicBezTo>
                    <a:pt x="1830" y="2797"/>
                    <a:pt x="1834" y="2798"/>
                    <a:pt x="1839" y="2798"/>
                  </a:cubicBezTo>
                  <a:cubicBezTo>
                    <a:pt x="2008" y="2814"/>
                    <a:pt x="2205" y="2933"/>
                    <a:pt x="2345" y="3038"/>
                  </a:cubicBezTo>
                  <a:lnTo>
                    <a:pt x="2353" y="3173"/>
                  </a:lnTo>
                  <a:cubicBezTo>
                    <a:pt x="2351" y="3210"/>
                    <a:pt x="2345" y="3248"/>
                    <a:pt x="2345" y="3286"/>
                  </a:cubicBezTo>
                  <a:cubicBezTo>
                    <a:pt x="2345" y="3353"/>
                    <a:pt x="2353" y="3423"/>
                    <a:pt x="2361" y="3493"/>
                  </a:cubicBezTo>
                  <a:cubicBezTo>
                    <a:pt x="2359" y="3539"/>
                    <a:pt x="2348" y="3588"/>
                    <a:pt x="2332" y="3633"/>
                  </a:cubicBezTo>
                  <a:cubicBezTo>
                    <a:pt x="2297" y="3730"/>
                    <a:pt x="2178" y="3838"/>
                    <a:pt x="2076" y="3838"/>
                  </a:cubicBezTo>
                  <a:cubicBezTo>
                    <a:pt x="1972" y="3709"/>
                    <a:pt x="1807" y="3642"/>
                    <a:pt x="1642" y="3642"/>
                  </a:cubicBezTo>
                  <a:cubicBezTo>
                    <a:pt x="1497" y="3642"/>
                    <a:pt x="1353" y="3693"/>
                    <a:pt x="1251" y="3798"/>
                  </a:cubicBezTo>
                  <a:cubicBezTo>
                    <a:pt x="1106" y="3784"/>
                    <a:pt x="987" y="3666"/>
                    <a:pt x="928" y="3531"/>
                  </a:cubicBezTo>
                  <a:cubicBezTo>
                    <a:pt x="877" y="3412"/>
                    <a:pt x="863" y="3283"/>
                    <a:pt x="858" y="3154"/>
                  </a:cubicBezTo>
                  <a:cubicBezTo>
                    <a:pt x="971" y="3068"/>
                    <a:pt x="1089" y="2973"/>
                    <a:pt x="1230" y="2935"/>
                  </a:cubicBezTo>
                  <a:cubicBezTo>
                    <a:pt x="1251" y="2929"/>
                    <a:pt x="1272" y="2927"/>
                    <a:pt x="1292" y="2927"/>
                  </a:cubicBezTo>
                  <a:cubicBezTo>
                    <a:pt x="1376" y="2927"/>
                    <a:pt x="1450" y="2969"/>
                    <a:pt x="1530" y="2969"/>
                  </a:cubicBezTo>
                  <a:cubicBezTo>
                    <a:pt x="1547" y="2969"/>
                    <a:pt x="1565" y="2967"/>
                    <a:pt x="1583" y="2962"/>
                  </a:cubicBezTo>
                  <a:cubicBezTo>
                    <a:pt x="1689" y="2934"/>
                    <a:pt x="1715" y="2797"/>
                    <a:pt x="1826" y="2797"/>
                  </a:cubicBezTo>
                  <a:close/>
                  <a:moveTo>
                    <a:pt x="1103" y="1"/>
                  </a:moveTo>
                  <a:lnTo>
                    <a:pt x="836" y="516"/>
                  </a:lnTo>
                  <a:cubicBezTo>
                    <a:pt x="769" y="642"/>
                    <a:pt x="699" y="777"/>
                    <a:pt x="577" y="855"/>
                  </a:cubicBezTo>
                  <a:cubicBezTo>
                    <a:pt x="522" y="891"/>
                    <a:pt x="454" y="911"/>
                    <a:pt x="388" y="911"/>
                  </a:cubicBezTo>
                  <a:cubicBezTo>
                    <a:pt x="309" y="911"/>
                    <a:pt x="234" y="882"/>
                    <a:pt x="187" y="817"/>
                  </a:cubicBezTo>
                  <a:cubicBezTo>
                    <a:pt x="160" y="780"/>
                    <a:pt x="144" y="731"/>
                    <a:pt x="103" y="710"/>
                  </a:cubicBezTo>
                  <a:cubicBezTo>
                    <a:pt x="79" y="693"/>
                    <a:pt x="49" y="683"/>
                    <a:pt x="20" y="677"/>
                  </a:cubicBezTo>
                  <a:cubicBezTo>
                    <a:pt x="3" y="737"/>
                    <a:pt x="1" y="799"/>
                    <a:pt x="14" y="861"/>
                  </a:cubicBezTo>
                  <a:cubicBezTo>
                    <a:pt x="33" y="960"/>
                    <a:pt x="82" y="1052"/>
                    <a:pt x="106" y="1149"/>
                  </a:cubicBezTo>
                  <a:cubicBezTo>
                    <a:pt x="179" y="1429"/>
                    <a:pt x="71" y="1750"/>
                    <a:pt x="208" y="2003"/>
                  </a:cubicBezTo>
                  <a:cubicBezTo>
                    <a:pt x="165" y="2070"/>
                    <a:pt x="111" y="2149"/>
                    <a:pt x="144" y="2221"/>
                  </a:cubicBezTo>
                  <a:cubicBezTo>
                    <a:pt x="184" y="2313"/>
                    <a:pt x="278" y="2372"/>
                    <a:pt x="332" y="2456"/>
                  </a:cubicBezTo>
                  <a:cubicBezTo>
                    <a:pt x="391" y="2550"/>
                    <a:pt x="397" y="2669"/>
                    <a:pt x="391" y="2779"/>
                  </a:cubicBezTo>
                  <a:cubicBezTo>
                    <a:pt x="386" y="2952"/>
                    <a:pt x="435" y="3315"/>
                    <a:pt x="443" y="3485"/>
                  </a:cubicBezTo>
                  <a:cubicBezTo>
                    <a:pt x="480" y="4253"/>
                    <a:pt x="1122" y="4447"/>
                    <a:pt x="1459" y="4469"/>
                  </a:cubicBezTo>
                  <a:cubicBezTo>
                    <a:pt x="1526" y="4473"/>
                    <a:pt x="1590" y="4475"/>
                    <a:pt x="1651" y="4475"/>
                  </a:cubicBezTo>
                  <a:cubicBezTo>
                    <a:pt x="1969" y="4475"/>
                    <a:pt x="2222" y="4412"/>
                    <a:pt x="2475" y="4175"/>
                  </a:cubicBezTo>
                  <a:cubicBezTo>
                    <a:pt x="2631" y="4030"/>
                    <a:pt x="2698" y="3951"/>
                    <a:pt x="2757" y="3747"/>
                  </a:cubicBezTo>
                  <a:cubicBezTo>
                    <a:pt x="2798" y="3590"/>
                    <a:pt x="2822" y="3434"/>
                    <a:pt x="2833" y="3275"/>
                  </a:cubicBezTo>
                  <a:cubicBezTo>
                    <a:pt x="2871" y="2863"/>
                    <a:pt x="2911" y="2453"/>
                    <a:pt x="2951" y="2044"/>
                  </a:cubicBezTo>
                  <a:cubicBezTo>
                    <a:pt x="3038" y="1968"/>
                    <a:pt x="3065" y="1841"/>
                    <a:pt x="3062" y="1726"/>
                  </a:cubicBezTo>
                  <a:cubicBezTo>
                    <a:pt x="3062" y="1610"/>
                    <a:pt x="3038" y="1494"/>
                    <a:pt x="3046" y="1378"/>
                  </a:cubicBezTo>
                  <a:cubicBezTo>
                    <a:pt x="3046" y="1364"/>
                    <a:pt x="3049" y="1351"/>
                    <a:pt x="3051" y="1337"/>
                  </a:cubicBezTo>
                  <a:cubicBezTo>
                    <a:pt x="2898" y="1319"/>
                    <a:pt x="2744" y="1187"/>
                    <a:pt x="2768" y="1033"/>
                  </a:cubicBezTo>
                  <a:lnTo>
                    <a:pt x="2768" y="1033"/>
                  </a:lnTo>
                  <a:cubicBezTo>
                    <a:pt x="2868" y="1098"/>
                    <a:pt x="2976" y="1143"/>
                    <a:pt x="3092" y="1168"/>
                  </a:cubicBezTo>
                  <a:cubicBezTo>
                    <a:pt x="3113" y="1103"/>
                    <a:pt x="3140" y="1038"/>
                    <a:pt x="3159" y="974"/>
                  </a:cubicBezTo>
                  <a:lnTo>
                    <a:pt x="3159" y="974"/>
                  </a:lnTo>
                  <a:cubicBezTo>
                    <a:pt x="3133" y="980"/>
                    <a:pt x="3107" y="984"/>
                    <a:pt x="3080" y="984"/>
                  </a:cubicBezTo>
                  <a:cubicBezTo>
                    <a:pt x="2966" y="984"/>
                    <a:pt x="2848" y="927"/>
                    <a:pt x="2766" y="844"/>
                  </a:cubicBezTo>
                  <a:cubicBezTo>
                    <a:pt x="2760" y="839"/>
                    <a:pt x="2757" y="836"/>
                    <a:pt x="2752" y="831"/>
                  </a:cubicBezTo>
                  <a:cubicBezTo>
                    <a:pt x="2747" y="863"/>
                    <a:pt x="2741" y="898"/>
                    <a:pt x="2733" y="931"/>
                  </a:cubicBezTo>
                  <a:cubicBezTo>
                    <a:pt x="2693" y="1143"/>
                    <a:pt x="2647" y="1364"/>
                    <a:pt x="2693" y="1577"/>
                  </a:cubicBezTo>
                  <a:cubicBezTo>
                    <a:pt x="2720" y="1699"/>
                    <a:pt x="2779" y="1825"/>
                    <a:pt x="2739" y="1944"/>
                  </a:cubicBezTo>
                  <a:cubicBezTo>
                    <a:pt x="2671" y="2135"/>
                    <a:pt x="2391" y="2189"/>
                    <a:pt x="2334" y="2383"/>
                  </a:cubicBezTo>
                  <a:cubicBezTo>
                    <a:pt x="2321" y="2434"/>
                    <a:pt x="2318" y="2485"/>
                    <a:pt x="2324" y="2534"/>
                  </a:cubicBezTo>
                  <a:lnTo>
                    <a:pt x="2324" y="2574"/>
                  </a:lnTo>
                  <a:cubicBezTo>
                    <a:pt x="2240" y="2532"/>
                    <a:pt x="2144" y="2513"/>
                    <a:pt x="2047" y="2513"/>
                  </a:cubicBezTo>
                  <a:cubicBezTo>
                    <a:pt x="1929" y="2513"/>
                    <a:pt x="1808" y="2541"/>
                    <a:pt x="1698" y="2588"/>
                  </a:cubicBezTo>
                  <a:cubicBezTo>
                    <a:pt x="1645" y="2601"/>
                    <a:pt x="1596" y="2626"/>
                    <a:pt x="1553" y="2661"/>
                  </a:cubicBezTo>
                  <a:cubicBezTo>
                    <a:pt x="1474" y="2630"/>
                    <a:pt x="1384" y="2615"/>
                    <a:pt x="1293" y="2615"/>
                  </a:cubicBezTo>
                  <a:cubicBezTo>
                    <a:pt x="1130" y="2615"/>
                    <a:pt x="961" y="2662"/>
                    <a:pt x="833" y="2752"/>
                  </a:cubicBezTo>
                  <a:cubicBezTo>
                    <a:pt x="828" y="2690"/>
                    <a:pt x="825" y="2628"/>
                    <a:pt x="823" y="2564"/>
                  </a:cubicBezTo>
                  <a:cubicBezTo>
                    <a:pt x="825" y="2510"/>
                    <a:pt x="812" y="2459"/>
                    <a:pt x="785" y="2413"/>
                  </a:cubicBezTo>
                  <a:cubicBezTo>
                    <a:pt x="753" y="2378"/>
                    <a:pt x="715" y="2348"/>
                    <a:pt x="672" y="2326"/>
                  </a:cubicBezTo>
                  <a:cubicBezTo>
                    <a:pt x="542" y="2248"/>
                    <a:pt x="378" y="2132"/>
                    <a:pt x="408" y="1984"/>
                  </a:cubicBezTo>
                  <a:cubicBezTo>
                    <a:pt x="453" y="1747"/>
                    <a:pt x="440" y="1505"/>
                    <a:pt x="362" y="1276"/>
                  </a:cubicBezTo>
                  <a:cubicBezTo>
                    <a:pt x="327" y="1176"/>
                    <a:pt x="278" y="1057"/>
                    <a:pt x="327" y="963"/>
                  </a:cubicBezTo>
                  <a:lnTo>
                    <a:pt x="327" y="963"/>
                  </a:lnTo>
                  <a:cubicBezTo>
                    <a:pt x="389" y="1006"/>
                    <a:pt x="459" y="1038"/>
                    <a:pt x="534" y="1052"/>
                  </a:cubicBezTo>
                  <a:lnTo>
                    <a:pt x="591" y="1028"/>
                  </a:lnTo>
                  <a:cubicBezTo>
                    <a:pt x="968" y="858"/>
                    <a:pt x="1195" y="405"/>
                    <a:pt x="11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04"/>
            <p:cNvSpPr/>
            <p:nvPr/>
          </p:nvSpPr>
          <p:spPr>
            <a:xfrm>
              <a:off x="3710009" y="4375931"/>
              <a:ext cx="190801" cy="294751"/>
            </a:xfrm>
            <a:custGeom>
              <a:rect b="b" l="l" r="r" t="t"/>
              <a:pathLst>
                <a:path extrusionOk="0" h="3482" w="2254">
                  <a:moveTo>
                    <a:pt x="1056" y="1"/>
                  </a:moveTo>
                  <a:cubicBezTo>
                    <a:pt x="800" y="1"/>
                    <a:pt x="758" y="278"/>
                    <a:pt x="718" y="493"/>
                  </a:cubicBezTo>
                  <a:cubicBezTo>
                    <a:pt x="645" y="894"/>
                    <a:pt x="513" y="1282"/>
                    <a:pt x="322" y="1646"/>
                  </a:cubicBezTo>
                  <a:cubicBezTo>
                    <a:pt x="227" y="1821"/>
                    <a:pt x="119" y="1994"/>
                    <a:pt x="63" y="2185"/>
                  </a:cubicBezTo>
                  <a:cubicBezTo>
                    <a:pt x="6" y="2376"/>
                    <a:pt x="1" y="2597"/>
                    <a:pt x="103" y="2767"/>
                  </a:cubicBezTo>
                  <a:cubicBezTo>
                    <a:pt x="200" y="2931"/>
                    <a:pt x="378" y="3028"/>
                    <a:pt x="548" y="3112"/>
                  </a:cubicBezTo>
                  <a:cubicBezTo>
                    <a:pt x="796" y="3233"/>
                    <a:pt x="1046" y="3341"/>
                    <a:pt x="1300" y="3441"/>
                  </a:cubicBezTo>
                  <a:cubicBezTo>
                    <a:pt x="1351" y="3465"/>
                    <a:pt x="1408" y="3478"/>
                    <a:pt x="1461" y="3481"/>
                  </a:cubicBezTo>
                  <a:cubicBezTo>
                    <a:pt x="1596" y="3478"/>
                    <a:pt x="1701" y="3360"/>
                    <a:pt x="1777" y="3247"/>
                  </a:cubicBezTo>
                  <a:cubicBezTo>
                    <a:pt x="1911" y="3053"/>
                    <a:pt x="2030" y="2851"/>
                    <a:pt x="2135" y="2640"/>
                  </a:cubicBezTo>
                  <a:cubicBezTo>
                    <a:pt x="2181" y="2560"/>
                    <a:pt x="2213" y="2468"/>
                    <a:pt x="2227" y="2376"/>
                  </a:cubicBezTo>
                  <a:cubicBezTo>
                    <a:pt x="2254" y="2145"/>
                    <a:pt x="2100" y="1940"/>
                    <a:pt x="1984" y="1738"/>
                  </a:cubicBezTo>
                  <a:cubicBezTo>
                    <a:pt x="1839" y="1487"/>
                    <a:pt x="1736" y="1218"/>
                    <a:pt x="1682" y="935"/>
                  </a:cubicBezTo>
                  <a:cubicBezTo>
                    <a:pt x="1645" y="754"/>
                    <a:pt x="1626" y="568"/>
                    <a:pt x="1556" y="396"/>
                  </a:cubicBezTo>
                  <a:cubicBezTo>
                    <a:pt x="1488" y="223"/>
                    <a:pt x="1356" y="64"/>
                    <a:pt x="1179" y="18"/>
                  </a:cubicBezTo>
                  <a:cubicBezTo>
                    <a:pt x="1133" y="6"/>
                    <a:pt x="1093" y="1"/>
                    <a:pt x="10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04"/>
            <p:cNvSpPr/>
            <p:nvPr/>
          </p:nvSpPr>
          <p:spPr>
            <a:xfrm>
              <a:off x="3698666" y="4484198"/>
              <a:ext cx="211032" cy="192833"/>
            </a:xfrm>
            <a:custGeom>
              <a:rect b="b" l="l" r="r" t="t"/>
              <a:pathLst>
                <a:path extrusionOk="0" h="2278" w="2493">
                  <a:moveTo>
                    <a:pt x="1166" y="1"/>
                  </a:moveTo>
                  <a:cubicBezTo>
                    <a:pt x="1151" y="1"/>
                    <a:pt x="1136" y="2"/>
                    <a:pt x="1121" y="3"/>
                  </a:cubicBezTo>
                  <a:cubicBezTo>
                    <a:pt x="1102" y="3"/>
                    <a:pt x="1086" y="9"/>
                    <a:pt x="1070" y="19"/>
                  </a:cubicBezTo>
                  <a:cubicBezTo>
                    <a:pt x="1060" y="16"/>
                    <a:pt x="1050" y="14"/>
                    <a:pt x="1040" y="14"/>
                  </a:cubicBezTo>
                  <a:cubicBezTo>
                    <a:pt x="1021" y="14"/>
                    <a:pt x="1001" y="20"/>
                    <a:pt x="984" y="30"/>
                  </a:cubicBezTo>
                  <a:cubicBezTo>
                    <a:pt x="951" y="52"/>
                    <a:pt x="919" y="73"/>
                    <a:pt x="887" y="98"/>
                  </a:cubicBezTo>
                  <a:cubicBezTo>
                    <a:pt x="466" y="181"/>
                    <a:pt x="202" y="690"/>
                    <a:pt x="81" y="1054"/>
                  </a:cubicBezTo>
                  <a:cubicBezTo>
                    <a:pt x="30" y="1210"/>
                    <a:pt x="0" y="1378"/>
                    <a:pt x="59" y="1528"/>
                  </a:cubicBezTo>
                  <a:cubicBezTo>
                    <a:pt x="127" y="1695"/>
                    <a:pt x="288" y="1809"/>
                    <a:pt x="450" y="1903"/>
                  </a:cubicBezTo>
                  <a:cubicBezTo>
                    <a:pt x="644" y="2019"/>
                    <a:pt x="849" y="2116"/>
                    <a:pt x="1059" y="2197"/>
                  </a:cubicBezTo>
                  <a:cubicBezTo>
                    <a:pt x="1171" y="2239"/>
                    <a:pt x="1290" y="2277"/>
                    <a:pt x="1407" y="2277"/>
                  </a:cubicBezTo>
                  <a:cubicBezTo>
                    <a:pt x="1445" y="2277"/>
                    <a:pt x="1483" y="2273"/>
                    <a:pt x="1520" y="2264"/>
                  </a:cubicBezTo>
                  <a:cubicBezTo>
                    <a:pt x="1674" y="2226"/>
                    <a:pt x="1781" y="2113"/>
                    <a:pt x="1876" y="2000"/>
                  </a:cubicBezTo>
                  <a:cubicBezTo>
                    <a:pt x="2029" y="1809"/>
                    <a:pt x="2167" y="1604"/>
                    <a:pt x="2280" y="1388"/>
                  </a:cubicBezTo>
                  <a:cubicBezTo>
                    <a:pt x="2307" y="1337"/>
                    <a:pt x="2326" y="1281"/>
                    <a:pt x="2337" y="1224"/>
                  </a:cubicBezTo>
                  <a:cubicBezTo>
                    <a:pt x="2493" y="898"/>
                    <a:pt x="2075" y="504"/>
                    <a:pt x="1663" y="251"/>
                  </a:cubicBezTo>
                  <a:cubicBezTo>
                    <a:pt x="1523" y="121"/>
                    <a:pt x="1351"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04"/>
            <p:cNvSpPr/>
            <p:nvPr/>
          </p:nvSpPr>
          <p:spPr>
            <a:xfrm>
              <a:off x="4070025" y="4376354"/>
              <a:ext cx="194864" cy="296698"/>
            </a:xfrm>
            <a:custGeom>
              <a:rect b="b" l="l" r="r" t="t"/>
              <a:pathLst>
                <a:path extrusionOk="0" h="3505" w="2302">
                  <a:moveTo>
                    <a:pt x="810" y="1"/>
                  </a:moveTo>
                  <a:cubicBezTo>
                    <a:pt x="759" y="1"/>
                    <a:pt x="701" y="15"/>
                    <a:pt x="633" y="48"/>
                  </a:cubicBezTo>
                  <a:cubicBezTo>
                    <a:pt x="466" y="132"/>
                    <a:pt x="372" y="312"/>
                    <a:pt x="337" y="496"/>
                  </a:cubicBezTo>
                  <a:cubicBezTo>
                    <a:pt x="305" y="676"/>
                    <a:pt x="324" y="862"/>
                    <a:pt x="321" y="1048"/>
                  </a:cubicBezTo>
                  <a:cubicBezTo>
                    <a:pt x="324" y="1334"/>
                    <a:pt x="278" y="1619"/>
                    <a:pt x="186" y="1892"/>
                  </a:cubicBezTo>
                  <a:cubicBezTo>
                    <a:pt x="108" y="2113"/>
                    <a:pt x="0" y="2347"/>
                    <a:pt x="73" y="2568"/>
                  </a:cubicBezTo>
                  <a:cubicBezTo>
                    <a:pt x="105" y="2657"/>
                    <a:pt x="154" y="2738"/>
                    <a:pt x="216" y="2811"/>
                  </a:cubicBezTo>
                  <a:cubicBezTo>
                    <a:pt x="359" y="2994"/>
                    <a:pt x="518" y="3169"/>
                    <a:pt x="687" y="3333"/>
                  </a:cubicBezTo>
                  <a:cubicBezTo>
                    <a:pt x="774" y="3418"/>
                    <a:pt x="882" y="3504"/>
                    <a:pt x="1001" y="3504"/>
                  </a:cubicBezTo>
                  <a:cubicBezTo>
                    <a:pt x="1015" y="3504"/>
                    <a:pt x="1029" y="3503"/>
                    <a:pt x="1043" y="3500"/>
                  </a:cubicBezTo>
                  <a:cubicBezTo>
                    <a:pt x="1097" y="3487"/>
                    <a:pt x="1148" y="3463"/>
                    <a:pt x="1191" y="3430"/>
                  </a:cubicBezTo>
                  <a:cubicBezTo>
                    <a:pt x="1423" y="3282"/>
                    <a:pt x="1647" y="3126"/>
                    <a:pt x="1865" y="2959"/>
                  </a:cubicBezTo>
                  <a:cubicBezTo>
                    <a:pt x="2016" y="2843"/>
                    <a:pt x="2170" y="2713"/>
                    <a:pt x="2234" y="2533"/>
                  </a:cubicBezTo>
                  <a:cubicBezTo>
                    <a:pt x="2302" y="2344"/>
                    <a:pt x="2253" y="2131"/>
                    <a:pt x="2159" y="1956"/>
                  </a:cubicBezTo>
                  <a:cubicBezTo>
                    <a:pt x="2064" y="1778"/>
                    <a:pt x="1924" y="1630"/>
                    <a:pt x="1798" y="1474"/>
                  </a:cubicBezTo>
                  <a:cubicBezTo>
                    <a:pt x="1536" y="1159"/>
                    <a:pt x="1329" y="803"/>
                    <a:pt x="1181" y="423"/>
                  </a:cubicBezTo>
                  <a:cubicBezTo>
                    <a:pt x="1105" y="237"/>
                    <a:pt x="1017" y="1"/>
                    <a:pt x="8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04"/>
            <p:cNvSpPr/>
            <p:nvPr/>
          </p:nvSpPr>
          <p:spPr>
            <a:xfrm>
              <a:off x="4061814" y="4481574"/>
              <a:ext cx="215180" cy="195034"/>
            </a:xfrm>
            <a:custGeom>
              <a:rect b="b" l="l" r="r" t="t"/>
              <a:pathLst>
                <a:path extrusionOk="0" h="2304" w="2542">
                  <a:moveTo>
                    <a:pt x="1271" y="1"/>
                  </a:moveTo>
                  <a:cubicBezTo>
                    <a:pt x="1254" y="1"/>
                    <a:pt x="1237" y="5"/>
                    <a:pt x="1221" y="13"/>
                  </a:cubicBezTo>
                  <a:cubicBezTo>
                    <a:pt x="1209" y="9"/>
                    <a:pt x="1196" y="6"/>
                    <a:pt x="1183" y="6"/>
                  </a:cubicBezTo>
                  <a:cubicBezTo>
                    <a:pt x="1179" y="6"/>
                    <a:pt x="1174" y="7"/>
                    <a:pt x="1170" y="7"/>
                  </a:cubicBezTo>
                  <a:cubicBezTo>
                    <a:pt x="968" y="26"/>
                    <a:pt x="806" y="193"/>
                    <a:pt x="687" y="358"/>
                  </a:cubicBezTo>
                  <a:cubicBezTo>
                    <a:pt x="334" y="689"/>
                    <a:pt x="0" y="1158"/>
                    <a:pt x="221" y="1444"/>
                  </a:cubicBezTo>
                  <a:cubicBezTo>
                    <a:pt x="240" y="1500"/>
                    <a:pt x="272" y="1551"/>
                    <a:pt x="310" y="1594"/>
                  </a:cubicBezTo>
                  <a:cubicBezTo>
                    <a:pt x="464" y="1786"/>
                    <a:pt x="636" y="1958"/>
                    <a:pt x="828" y="2115"/>
                  </a:cubicBezTo>
                  <a:cubicBezTo>
                    <a:pt x="941" y="2206"/>
                    <a:pt x="1073" y="2298"/>
                    <a:pt x="1226" y="2303"/>
                  </a:cubicBezTo>
                  <a:cubicBezTo>
                    <a:pt x="1233" y="2304"/>
                    <a:pt x="1241" y="2304"/>
                    <a:pt x="1248" y="2304"/>
                  </a:cubicBezTo>
                  <a:cubicBezTo>
                    <a:pt x="1394" y="2304"/>
                    <a:pt x="1537" y="2227"/>
                    <a:pt x="1663" y="2147"/>
                  </a:cubicBezTo>
                  <a:cubicBezTo>
                    <a:pt x="1854" y="2026"/>
                    <a:pt x="2035" y="1891"/>
                    <a:pt x="2202" y="1740"/>
                  </a:cubicBezTo>
                  <a:cubicBezTo>
                    <a:pt x="2342" y="1616"/>
                    <a:pt x="2479" y="1470"/>
                    <a:pt x="2512" y="1295"/>
                  </a:cubicBezTo>
                  <a:cubicBezTo>
                    <a:pt x="2541" y="1134"/>
                    <a:pt x="2477" y="975"/>
                    <a:pt x="2396" y="835"/>
                  </a:cubicBezTo>
                  <a:cubicBezTo>
                    <a:pt x="2205" y="499"/>
                    <a:pt x="1848" y="56"/>
                    <a:pt x="1422" y="56"/>
                  </a:cubicBezTo>
                  <a:cubicBezTo>
                    <a:pt x="1420" y="56"/>
                    <a:pt x="1419" y="56"/>
                    <a:pt x="1418" y="56"/>
                  </a:cubicBezTo>
                  <a:cubicBezTo>
                    <a:pt x="1380" y="37"/>
                    <a:pt x="1345" y="21"/>
                    <a:pt x="1307" y="7"/>
                  </a:cubicBezTo>
                  <a:cubicBezTo>
                    <a:pt x="1296" y="3"/>
                    <a:pt x="1284" y="1"/>
                    <a:pt x="1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04"/>
            <p:cNvSpPr/>
            <p:nvPr/>
          </p:nvSpPr>
          <p:spPr>
            <a:xfrm>
              <a:off x="3466894" y="2501949"/>
              <a:ext cx="712245" cy="1952706"/>
            </a:xfrm>
            <a:custGeom>
              <a:rect b="b" l="l" r="r" t="t"/>
              <a:pathLst>
                <a:path extrusionOk="0" h="23068" w="8414">
                  <a:moveTo>
                    <a:pt x="4961" y="0"/>
                  </a:moveTo>
                  <a:cubicBezTo>
                    <a:pt x="4687" y="0"/>
                    <a:pt x="4375" y="24"/>
                    <a:pt x="4005" y="46"/>
                  </a:cubicBezTo>
                  <a:cubicBezTo>
                    <a:pt x="545" y="256"/>
                    <a:pt x="0" y="4042"/>
                    <a:pt x="631" y="6769"/>
                  </a:cubicBezTo>
                  <a:cubicBezTo>
                    <a:pt x="1038" y="8537"/>
                    <a:pt x="1959" y="11070"/>
                    <a:pt x="1895" y="12884"/>
                  </a:cubicBezTo>
                  <a:cubicBezTo>
                    <a:pt x="1876" y="13431"/>
                    <a:pt x="1736" y="13967"/>
                    <a:pt x="1733" y="14514"/>
                  </a:cubicBezTo>
                  <a:cubicBezTo>
                    <a:pt x="1730" y="15587"/>
                    <a:pt x="2261" y="16575"/>
                    <a:pt x="2649" y="17575"/>
                  </a:cubicBezTo>
                  <a:cubicBezTo>
                    <a:pt x="3258" y="19149"/>
                    <a:pt x="3536" y="20831"/>
                    <a:pt x="3466" y="22517"/>
                  </a:cubicBezTo>
                  <a:cubicBezTo>
                    <a:pt x="3458" y="22647"/>
                    <a:pt x="3458" y="22795"/>
                    <a:pt x="3557" y="22879"/>
                  </a:cubicBezTo>
                  <a:cubicBezTo>
                    <a:pt x="3614" y="22927"/>
                    <a:pt x="3692" y="22943"/>
                    <a:pt x="3765" y="22957"/>
                  </a:cubicBezTo>
                  <a:cubicBezTo>
                    <a:pt x="4086" y="23011"/>
                    <a:pt x="4409" y="23046"/>
                    <a:pt x="4732" y="23067"/>
                  </a:cubicBezTo>
                  <a:cubicBezTo>
                    <a:pt x="4563" y="21555"/>
                    <a:pt x="4420" y="20044"/>
                    <a:pt x="4298" y="18527"/>
                  </a:cubicBezTo>
                  <a:cubicBezTo>
                    <a:pt x="4180" y="17050"/>
                    <a:pt x="4086" y="15568"/>
                    <a:pt x="3991" y="14088"/>
                  </a:cubicBezTo>
                  <a:cubicBezTo>
                    <a:pt x="3927" y="13105"/>
                    <a:pt x="3865" y="12118"/>
                    <a:pt x="3883" y="11135"/>
                  </a:cubicBezTo>
                  <a:cubicBezTo>
                    <a:pt x="3916" y="9483"/>
                    <a:pt x="4177" y="7850"/>
                    <a:pt x="4385" y="6211"/>
                  </a:cubicBezTo>
                  <a:cubicBezTo>
                    <a:pt x="4511" y="8335"/>
                    <a:pt x="4638" y="10458"/>
                    <a:pt x="4762" y="12582"/>
                  </a:cubicBezTo>
                  <a:cubicBezTo>
                    <a:pt x="4819" y="13517"/>
                    <a:pt x="4875" y="14452"/>
                    <a:pt x="5042" y="15374"/>
                  </a:cubicBezTo>
                  <a:cubicBezTo>
                    <a:pt x="5506" y="17893"/>
                    <a:pt x="6807" y="20232"/>
                    <a:pt x="7004" y="22787"/>
                  </a:cubicBezTo>
                  <a:cubicBezTo>
                    <a:pt x="7135" y="22813"/>
                    <a:pt x="7268" y="22826"/>
                    <a:pt x="7401" y="22826"/>
                  </a:cubicBezTo>
                  <a:cubicBezTo>
                    <a:pt x="7754" y="22826"/>
                    <a:pt x="8104" y="22734"/>
                    <a:pt x="8413" y="22555"/>
                  </a:cubicBezTo>
                  <a:cubicBezTo>
                    <a:pt x="7397" y="20130"/>
                    <a:pt x="7829" y="17322"/>
                    <a:pt x="7028" y="14816"/>
                  </a:cubicBezTo>
                  <a:cubicBezTo>
                    <a:pt x="6780" y="14051"/>
                    <a:pt x="6419" y="13299"/>
                    <a:pt x="6408" y="12496"/>
                  </a:cubicBezTo>
                  <a:cubicBezTo>
                    <a:pt x="6403" y="12024"/>
                    <a:pt x="6519" y="11561"/>
                    <a:pt x="6664" y="11111"/>
                  </a:cubicBezTo>
                  <a:cubicBezTo>
                    <a:pt x="7271" y="9232"/>
                    <a:pt x="7516" y="7179"/>
                    <a:pt x="7710" y="5214"/>
                  </a:cubicBezTo>
                  <a:cubicBezTo>
                    <a:pt x="7842" y="3867"/>
                    <a:pt x="7594" y="2002"/>
                    <a:pt x="6759" y="935"/>
                  </a:cubicBezTo>
                  <a:cubicBezTo>
                    <a:pt x="6153" y="163"/>
                    <a:pt x="5687" y="0"/>
                    <a:pt x="4961" y="0"/>
                  </a:cubicBezTo>
                  <a:close/>
                </a:path>
              </a:pathLst>
            </a:custGeom>
            <a:solidFill>
              <a:srgbClr val="233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04"/>
            <p:cNvSpPr/>
            <p:nvPr/>
          </p:nvSpPr>
          <p:spPr>
            <a:xfrm>
              <a:off x="3613593" y="3581575"/>
              <a:ext cx="253950" cy="873080"/>
            </a:xfrm>
            <a:custGeom>
              <a:rect b="b" l="l" r="r" t="t"/>
              <a:pathLst>
                <a:path extrusionOk="0" h="10314" w="3000">
                  <a:moveTo>
                    <a:pt x="164" y="0"/>
                  </a:moveTo>
                  <a:lnTo>
                    <a:pt x="164" y="132"/>
                  </a:lnTo>
                  <a:cubicBezTo>
                    <a:pt x="146" y="677"/>
                    <a:pt x="3" y="1216"/>
                    <a:pt x="3" y="1763"/>
                  </a:cubicBezTo>
                  <a:cubicBezTo>
                    <a:pt x="0" y="2835"/>
                    <a:pt x="528" y="3824"/>
                    <a:pt x="916" y="4821"/>
                  </a:cubicBezTo>
                  <a:cubicBezTo>
                    <a:pt x="1528" y="6395"/>
                    <a:pt x="1803" y="8077"/>
                    <a:pt x="1733" y="9763"/>
                  </a:cubicBezTo>
                  <a:cubicBezTo>
                    <a:pt x="1725" y="9893"/>
                    <a:pt x="1725" y="10041"/>
                    <a:pt x="1824" y="10125"/>
                  </a:cubicBezTo>
                  <a:cubicBezTo>
                    <a:pt x="1881" y="10173"/>
                    <a:pt x="1959" y="10189"/>
                    <a:pt x="2032" y="10203"/>
                  </a:cubicBezTo>
                  <a:cubicBezTo>
                    <a:pt x="2353" y="10257"/>
                    <a:pt x="2676" y="10292"/>
                    <a:pt x="2999" y="10313"/>
                  </a:cubicBezTo>
                  <a:cubicBezTo>
                    <a:pt x="2830" y="8801"/>
                    <a:pt x="2687" y="7290"/>
                    <a:pt x="2565" y="5773"/>
                  </a:cubicBezTo>
                  <a:cubicBezTo>
                    <a:pt x="2452" y="4352"/>
                    <a:pt x="2358" y="2932"/>
                    <a:pt x="2266" y="1509"/>
                  </a:cubicBezTo>
                  <a:cubicBezTo>
                    <a:pt x="2256" y="1517"/>
                    <a:pt x="2242" y="1526"/>
                    <a:pt x="2229" y="1534"/>
                  </a:cubicBezTo>
                  <a:cubicBezTo>
                    <a:pt x="2107" y="1599"/>
                    <a:pt x="1969" y="1631"/>
                    <a:pt x="1831" y="1631"/>
                  </a:cubicBezTo>
                  <a:cubicBezTo>
                    <a:pt x="1562" y="1631"/>
                    <a:pt x="1290" y="1512"/>
                    <a:pt x="1126" y="1297"/>
                  </a:cubicBezTo>
                  <a:cubicBezTo>
                    <a:pt x="914" y="1019"/>
                    <a:pt x="881" y="631"/>
                    <a:pt x="668" y="353"/>
                  </a:cubicBezTo>
                  <a:cubicBezTo>
                    <a:pt x="536" y="181"/>
                    <a:pt x="361" y="76"/>
                    <a:pt x="1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04"/>
            <p:cNvSpPr/>
            <p:nvPr/>
          </p:nvSpPr>
          <p:spPr>
            <a:xfrm>
              <a:off x="3501516" y="2501949"/>
              <a:ext cx="620569" cy="558436"/>
            </a:xfrm>
            <a:custGeom>
              <a:rect b="b" l="l" r="r" t="t"/>
              <a:pathLst>
                <a:path extrusionOk="0" h="6597" w="7331">
                  <a:moveTo>
                    <a:pt x="4554" y="0"/>
                  </a:moveTo>
                  <a:cubicBezTo>
                    <a:pt x="4280" y="0"/>
                    <a:pt x="3969" y="24"/>
                    <a:pt x="3598" y="46"/>
                  </a:cubicBezTo>
                  <a:cubicBezTo>
                    <a:pt x="1044" y="199"/>
                    <a:pt x="82" y="2299"/>
                    <a:pt x="1" y="4484"/>
                  </a:cubicBezTo>
                  <a:cubicBezTo>
                    <a:pt x="87" y="4481"/>
                    <a:pt x="173" y="4479"/>
                    <a:pt x="260" y="4479"/>
                  </a:cubicBezTo>
                  <a:cubicBezTo>
                    <a:pt x="1472" y="4479"/>
                    <a:pt x="2761" y="4788"/>
                    <a:pt x="3342" y="5190"/>
                  </a:cubicBezTo>
                  <a:cubicBezTo>
                    <a:pt x="2931" y="5000"/>
                    <a:pt x="2480" y="4906"/>
                    <a:pt x="2028" y="4906"/>
                  </a:cubicBezTo>
                  <a:cubicBezTo>
                    <a:pt x="1405" y="4906"/>
                    <a:pt x="782" y="5084"/>
                    <a:pt x="265" y="5433"/>
                  </a:cubicBezTo>
                  <a:lnTo>
                    <a:pt x="3216" y="5810"/>
                  </a:lnTo>
                  <a:cubicBezTo>
                    <a:pt x="3207" y="5810"/>
                    <a:pt x="3199" y="5810"/>
                    <a:pt x="3190" y="5810"/>
                  </a:cubicBezTo>
                  <a:cubicBezTo>
                    <a:pt x="2564" y="5810"/>
                    <a:pt x="1974" y="6100"/>
                    <a:pt x="1593" y="6597"/>
                  </a:cubicBezTo>
                  <a:cubicBezTo>
                    <a:pt x="3251" y="6317"/>
                    <a:pt x="4860" y="5807"/>
                    <a:pt x="6377" y="5080"/>
                  </a:cubicBezTo>
                  <a:cubicBezTo>
                    <a:pt x="6092" y="4983"/>
                    <a:pt x="5796" y="4934"/>
                    <a:pt x="5501" y="4934"/>
                  </a:cubicBezTo>
                  <a:cubicBezTo>
                    <a:pt x="5074" y="4934"/>
                    <a:pt x="4649" y="5035"/>
                    <a:pt x="4264" y="5236"/>
                  </a:cubicBezTo>
                  <a:cubicBezTo>
                    <a:pt x="3997" y="5080"/>
                    <a:pt x="4302" y="4686"/>
                    <a:pt x="4590" y="4573"/>
                  </a:cubicBezTo>
                  <a:cubicBezTo>
                    <a:pt x="5247" y="4317"/>
                    <a:pt x="5943" y="4186"/>
                    <a:pt x="6645" y="4186"/>
                  </a:cubicBezTo>
                  <a:cubicBezTo>
                    <a:pt x="6873" y="4186"/>
                    <a:pt x="7102" y="4200"/>
                    <a:pt x="7331" y="4228"/>
                  </a:cubicBezTo>
                  <a:cubicBezTo>
                    <a:pt x="7290" y="3059"/>
                    <a:pt x="6996" y="1757"/>
                    <a:pt x="6352" y="935"/>
                  </a:cubicBezTo>
                  <a:cubicBezTo>
                    <a:pt x="5744" y="163"/>
                    <a:pt x="5279" y="0"/>
                    <a:pt x="4554" y="0"/>
                  </a:cubicBezTo>
                  <a:close/>
                </a:path>
              </a:pathLst>
            </a:custGeom>
            <a:solidFill>
              <a:srgbClr val="1D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04"/>
            <p:cNvSpPr/>
            <p:nvPr/>
          </p:nvSpPr>
          <p:spPr>
            <a:xfrm>
              <a:off x="3877024" y="3586315"/>
              <a:ext cx="302116" cy="848024"/>
            </a:xfrm>
            <a:custGeom>
              <a:rect b="b" l="l" r="r" t="t"/>
              <a:pathLst>
                <a:path extrusionOk="0" h="10018" w="3569">
                  <a:moveTo>
                    <a:pt x="1585" y="1"/>
                  </a:moveTo>
                  <a:cubicBezTo>
                    <a:pt x="1572" y="14"/>
                    <a:pt x="1561" y="28"/>
                    <a:pt x="1550" y="44"/>
                  </a:cubicBezTo>
                  <a:cubicBezTo>
                    <a:pt x="1407" y="276"/>
                    <a:pt x="1542" y="583"/>
                    <a:pt x="1483" y="847"/>
                  </a:cubicBezTo>
                  <a:cubicBezTo>
                    <a:pt x="1413" y="1161"/>
                    <a:pt x="1084" y="1333"/>
                    <a:pt x="755" y="1333"/>
                  </a:cubicBezTo>
                  <a:cubicBezTo>
                    <a:pt x="648" y="1333"/>
                    <a:pt x="542" y="1315"/>
                    <a:pt x="445" y="1278"/>
                  </a:cubicBezTo>
                  <a:cubicBezTo>
                    <a:pt x="281" y="1211"/>
                    <a:pt x="130" y="1111"/>
                    <a:pt x="0" y="987"/>
                  </a:cubicBezTo>
                  <a:lnTo>
                    <a:pt x="0" y="987"/>
                  </a:lnTo>
                  <a:cubicBezTo>
                    <a:pt x="44" y="1515"/>
                    <a:pt x="103" y="2044"/>
                    <a:pt x="200" y="2564"/>
                  </a:cubicBezTo>
                  <a:cubicBezTo>
                    <a:pt x="661" y="5083"/>
                    <a:pt x="1962" y="7425"/>
                    <a:pt x="2159" y="9980"/>
                  </a:cubicBezTo>
                  <a:cubicBezTo>
                    <a:pt x="2288" y="10005"/>
                    <a:pt x="2419" y="10017"/>
                    <a:pt x="2550" y="10017"/>
                  </a:cubicBezTo>
                  <a:cubicBezTo>
                    <a:pt x="2905" y="10017"/>
                    <a:pt x="3257" y="9925"/>
                    <a:pt x="3568" y="9745"/>
                  </a:cubicBezTo>
                  <a:cubicBezTo>
                    <a:pt x="2552" y="7320"/>
                    <a:pt x="2984" y="4512"/>
                    <a:pt x="2183" y="2009"/>
                  </a:cubicBezTo>
                  <a:cubicBezTo>
                    <a:pt x="1968" y="1340"/>
                    <a:pt x="1666" y="688"/>
                    <a:pt x="15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04"/>
            <p:cNvSpPr/>
            <p:nvPr/>
          </p:nvSpPr>
          <p:spPr>
            <a:xfrm>
              <a:off x="3621550" y="1116144"/>
              <a:ext cx="384904" cy="645880"/>
            </a:xfrm>
            <a:custGeom>
              <a:rect b="b" l="l" r="r" t="t"/>
              <a:pathLst>
                <a:path extrusionOk="0" h="7630" w="4547">
                  <a:moveTo>
                    <a:pt x="2261" y="0"/>
                  </a:moveTo>
                  <a:cubicBezTo>
                    <a:pt x="2042" y="0"/>
                    <a:pt x="1824" y="66"/>
                    <a:pt x="1628" y="181"/>
                  </a:cubicBezTo>
                  <a:cubicBezTo>
                    <a:pt x="1361" y="340"/>
                    <a:pt x="1148" y="572"/>
                    <a:pt x="941" y="795"/>
                  </a:cubicBezTo>
                  <a:cubicBezTo>
                    <a:pt x="758" y="995"/>
                    <a:pt x="572" y="1200"/>
                    <a:pt x="464" y="1447"/>
                  </a:cubicBezTo>
                  <a:cubicBezTo>
                    <a:pt x="356" y="1703"/>
                    <a:pt x="345" y="1986"/>
                    <a:pt x="356" y="2264"/>
                  </a:cubicBezTo>
                  <a:cubicBezTo>
                    <a:pt x="388" y="3250"/>
                    <a:pt x="674" y="4226"/>
                    <a:pt x="580" y="5209"/>
                  </a:cubicBezTo>
                  <a:cubicBezTo>
                    <a:pt x="561" y="5428"/>
                    <a:pt x="512" y="5659"/>
                    <a:pt x="359" y="5821"/>
                  </a:cubicBezTo>
                  <a:cubicBezTo>
                    <a:pt x="281" y="5902"/>
                    <a:pt x="184" y="5958"/>
                    <a:pt x="111" y="6045"/>
                  </a:cubicBezTo>
                  <a:cubicBezTo>
                    <a:pt x="38" y="6128"/>
                    <a:pt x="0" y="6255"/>
                    <a:pt x="62" y="6344"/>
                  </a:cubicBezTo>
                  <a:cubicBezTo>
                    <a:pt x="100" y="6395"/>
                    <a:pt x="162" y="6425"/>
                    <a:pt x="208" y="6468"/>
                  </a:cubicBezTo>
                  <a:cubicBezTo>
                    <a:pt x="281" y="6538"/>
                    <a:pt x="305" y="6640"/>
                    <a:pt x="340" y="6735"/>
                  </a:cubicBezTo>
                  <a:cubicBezTo>
                    <a:pt x="480" y="7096"/>
                    <a:pt x="779" y="7373"/>
                    <a:pt x="1151" y="7481"/>
                  </a:cubicBezTo>
                  <a:cubicBezTo>
                    <a:pt x="1268" y="7514"/>
                    <a:pt x="1388" y="7531"/>
                    <a:pt x="1507" y="7531"/>
                  </a:cubicBezTo>
                  <a:cubicBezTo>
                    <a:pt x="1774" y="7531"/>
                    <a:pt x="2037" y="7449"/>
                    <a:pt x="2259" y="7292"/>
                  </a:cubicBezTo>
                  <a:cubicBezTo>
                    <a:pt x="2410" y="7506"/>
                    <a:pt x="2655" y="7630"/>
                    <a:pt x="2912" y="7630"/>
                  </a:cubicBezTo>
                  <a:cubicBezTo>
                    <a:pt x="2944" y="7630"/>
                    <a:pt x="2976" y="7628"/>
                    <a:pt x="3008" y="7624"/>
                  </a:cubicBezTo>
                  <a:cubicBezTo>
                    <a:pt x="3299" y="7589"/>
                    <a:pt x="3544" y="7392"/>
                    <a:pt x="3646" y="7120"/>
                  </a:cubicBezTo>
                  <a:cubicBezTo>
                    <a:pt x="3664" y="7122"/>
                    <a:pt x="3682" y="7123"/>
                    <a:pt x="3699" y="7123"/>
                  </a:cubicBezTo>
                  <a:cubicBezTo>
                    <a:pt x="3917" y="7123"/>
                    <a:pt x="4106" y="6944"/>
                    <a:pt x="4226" y="6762"/>
                  </a:cubicBezTo>
                  <a:cubicBezTo>
                    <a:pt x="4387" y="6516"/>
                    <a:pt x="4490" y="6239"/>
                    <a:pt x="4530" y="5948"/>
                  </a:cubicBezTo>
                  <a:cubicBezTo>
                    <a:pt x="4541" y="5856"/>
                    <a:pt x="4546" y="5754"/>
                    <a:pt x="4487" y="5678"/>
                  </a:cubicBezTo>
                  <a:cubicBezTo>
                    <a:pt x="4439" y="5616"/>
                    <a:pt x="4352" y="5587"/>
                    <a:pt x="4285" y="5535"/>
                  </a:cubicBezTo>
                  <a:cubicBezTo>
                    <a:pt x="4139" y="5430"/>
                    <a:pt x="4086" y="5247"/>
                    <a:pt x="4045" y="5075"/>
                  </a:cubicBezTo>
                  <a:cubicBezTo>
                    <a:pt x="3789" y="4016"/>
                    <a:pt x="3649" y="2932"/>
                    <a:pt x="3627" y="1841"/>
                  </a:cubicBezTo>
                  <a:cubicBezTo>
                    <a:pt x="3622" y="1504"/>
                    <a:pt x="3598" y="1111"/>
                    <a:pt x="3309" y="922"/>
                  </a:cubicBezTo>
                  <a:cubicBezTo>
                    <a:pt x="3256" y="887"/>
                    <a:pt x="3191" y="550"/>
                    <a:pt x="3132" y="467"/>
                  </a:cubicBezTo>
                  <a:cubicBezTo>
                    <a:pt x="3029" y="318"/>
                    <a:pt x="2892" y="197"/>
                    <a:pt x="2733" y="114"/>
                  </a:cubicBezTo>
                  <a:cubicBezTo>
                    <a:pt x="2582" y="36"/>
                    <a:pt x="2422" y="0"/>
                    <a:pt x="2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04"/>
            <p:cNvSpPr/>
            <p:nvPr/>
          </p:nvSpPr>
          <p:spPr>
            <a:xfrm>
              <a:off x="3447002" y="1611431"/>
              <a:ext cx="809254" cy="769215"/>
            </a:xfrm>
            <a:custGeom>
              <a:rect b="b" l="l" r="r" t="t"/>
              <a:pathLst>
                <a:path extrusionOk="0" h="9087" w="9560">
                  <a:moveTo>
                    <a:pt x="4018" y="1"/>
                  </a:moveTo>
                  <a:cubicBezTo>
                    <a:pt x="3901" y="1"/>
                    <a:pt x="3790" y="14"/>
                    <a:pt x="3690" y="43"/>
                  </a:cubicBezTo>
                  <a:cubicBezTo>
                    <a:pt x="3391" y="129"/>
                    <a:pt x="3124" y="485"/>
                    <a:pt x="2871" y="668"/>
                  </a:cubicBezTo>
                  <a:cubicBezTo>
                    <a:pt x="2510" y="927"/>
                    <a:pt x="2124" y="1150"/>
                    <a:pt x="1717" y="1334"/>
                  </a:cubicBezTo>
                  <a:cubicBezTo>
                    <a:pt x="1429" y="1460"/>
                    <a:pt x="1125" y="1573"/>
                    <a:pt x="898" y="1792"/>
                  </a:cubicBezTo>
                  <a:cubicBezTo>
                    <a:pt x="462" y="2209"/>
                    <a:pt x="432" y="2883"/>
                    <a:pt x="413" y="3489"/>
                  </a:cubicBezTo>
                  <a:cubicBezTo>
                    <a:pt x="370" y="4866"/>
                    <a:pt x="230" y="6238"/>
                    <a:pt x="1" y="7596"/>
                  </a:cubicBezTo>
                  <a:cubicBezTo>
                    <a:pt x="1284" y="8568"/>
                    <a:pt x="2844" y="9087"/>
                    <a:pt x="4438" y="9087"/>
                  </a:cubicBezTo>
                  <a:cubicBezTo>
                    <a:pt x="4735" y="9087"/>
                    <a:pt x="5033" y="9069"/>
                    <a:pt x="5331" y="9033"/>
                  </a:cubicBezTo>
                  <a:cubicBezTo>
                    <a:pt x="5875" y="8962"/>
                    <a:pt x="6409" y="8833"/>
                    <a:pt x="6943" y="8701"/>
                  </a:cubicBezTo>
                  <a:lnTo>
                    <a:pt x="9559" y="8062"/>
                  </a:lnTo>
                  <a:cubicBezTo>
                    <a:pt x="9198" y="6626"/>
                    <a:pt x="8834" y="5187"/>
                    <a:pt x="8470" y="3751"/>
                  </a:cubicBezTo>
                  <a:cubicBezTo>
                    <a:pt x="8352" y="3279"/>
                    <a:pt x="8231" y="2805"/>
                    <a:pt x="8053" y="2352"/>
                  </a:cubicBezTo>
                  <a:cubicBezTo>
                    <a:pt x="7859" y="1862"/>
                    <a:pt x="7584" y="1385"/>
                    <a:pt x="7155" y="1078"/>
                  </a:cubicBezTo>
                  <a:cubicBezTo>
                    <a:pt x="6875" y="878"/>
                    <a:pt x="6546" y="762"/>
                    <a:pt x="6220" y="649"/>
                  </a:cubicBezTo>
                  <a:cubicBezTo>
                    <a:pt x="5664" y="455"/>
                    <a:pt x="4717" y="1"/>
                    <a:pt x="40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04"/>
            <p:cNvSpPr/>
            <p:nvPr/>
          </p:nvSpPr>
          <p:spPr>
            <a:xfrm>
              <a:off x="3684275" y="1337927"/>
              <a:ext cx="259706" cy="496134"/>
            </a:xfrm>
            <a:custGeom>
              <a:rect b="b" l="l" r="r" t="t"/>
              <a:pathLst>
                <a:path extrusionOk="0" h="5861" w="3068">
                  <a:moveTo>
                    <a:pt x="1363" y="0"/>
                  </a:moveTo>
                  <a:cubicBezTo>
                    <a:pt x="1107" y="0"/>
                    <a:pt x="854" y="43"/>
                    <a:pt x="626" y="156"/>
                  </a:cubicBezTo>
                  <a:cubicBezTo>
                    <a:pt x="534" y="204"/>
                    <a:pt x="488" y="307"/>
                    <a:pt x="512" y="407"/>
                  </a:cubicBezTo>
                  <a:cubicBezTo>
                    <a:pt x="760" y="1474"/>
                    <a:pt x="679" y="2587"/>
                    <a:pt x="599" y="3678"/>
                  </a:cubicBezTo>
                  <a:cubicBezTo>
                    <a:pt x="442" y="3783"/>
                    <a:pt x="235" y="3875"/>
                    <a:pt x="76" y="3980"/>
                  </a:cubicBezTo>
                  <a:cubicBezTo>
                    <a:pt x="19" y="4001"/>
                    <a:pt x="0" y="4074"/>
                    <a:pt x="38" y="4123"/>
                  </a:cubicBezTo>
                  <a:cubicBezTo>
                    <a:pt x="275" y="4686"/>
                    <a:pt x="639" y="5187"/>
                    <a:pt x="1100" y="5589"/>
                  </a:cubicBezTo>
                  <a:cubicBezTo>
                    <a:pt x="1258" y="5728"/>
                    <a:pt x="1455" y="5861"/>
                    <a:pt x="1657" y="5861"/>
                  </a:cubicBezTo>
                  <a:cubicBezTo>
                    <a:pt x="1697" y="5861"/>
                    <a:pt x="1737" y="5856"/>
                    <a:pt x="1776" y="5845"/>
                  </a:cubicBezTo>
                  <a:cubicBezTo>
                    <a:pt x="1924" y="5804"/>
                    <a:pt x="2038" y="5688"/>
                    <a:pt x="2137" y="5572"/>
                  </a:cubicBezTo>
                  <a:cubicBezTo>
                    <a:pt x="2555" y="5087"/>
                    <a:pt x="2870" y="4524"/>
                    <a:pt x="3067" y="3915"/>
                  </a:cubicBezTo>
                  <a:cubicBezTo>
                    <a:pt x="2873" y="3829"/>
                    <a:pt x="2668" y="3718"/>
                    <a:pt x="2474" y="3632"/>
                  </a:cubicBezTo>
                  <a:cubicBezTo>
                    <a:pt x="2172" y="2506"/>
                    <a:pt x="1986" y="1347"/>
                    <a:pt x="2038" y="180"/>
                  </a:cubicBezTo>
                  <a:cubicBezTo>
                    <a:pt x="2043" y="151"/>
                    <a:pt x="2035" y="118"/>
                    <a:pt x="2019" y="91"/>
                  </a:cubicBezTo>
                  <a:cubicBezTo>
                    <a:pt x="2000" y="78"/>
                    <a:pt x="1978" y="67"/>
                    <a:pt x="1954" y="64"/>
                  </a:cubicBezTo>
                  <a:cubicBezTo>
                    <a:pt x="1761" y="26"/>
                    <a:pt x="1561" y="0"/>
                    <a:pt x="13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04"/>
            <p:cNvSpPr/>
            <p:nvPr/>
          </p:nvSpPr>
          <p:spPr>
            <a:xfrm>
              <a:off x="3725585" y="1337927"/>
              <a:ext cx="146275" cy="264447"/>
            </a:xfrm>
            <a:custGeom>
              <a:rect b="b" l="l" r="r" t="t"/>
              <a:pathLst>
                <a:path extrusionOk="0" h="3124" w="1728">
                  <a:moveTo>
                    <a:pt x="875" y="0"/>
                  </a:moveTo>
                  <a:cubicBezTo>
                    <a:pt x="619" y="0"/>
                    <a:pt x="366" y="43"/>
                    <a:pt x="138" y="156"/>
                  </a:cubicBezTo>
                  <a:cubicBezTo>
                    <a:pt x="46" y="204"/>
                    <a:pt x="0" y="307"/>
                    <a:pt x="24" y="407"/>
                  </a:cubicBezTo>
                  <a:cubicBezTo>
                    <a:pt x="159" y="978"/>
                    <a:pt x="194" y="1560"/>
                    <a:pt x="191" y="2147"/>
                  </a:cubicBezTo>
                  <a:cubicBezTo>
                    <a:pt x="291" y="2285"/>
                    <a:pt x="396" y="2420"/>
                    <a:pt x="504" y="2552"/>
                  </a:cubicBezTo>
                  <a:cubicBezTo>
                    <a:pt x="709" y="2802"/>
                    <a:pt x="951" y="3056"/>
                    <a:pt x="1269" y="3115"/>
                  </a:cubicBezTo>
                  <a:cubicBezTo>
                    <a:pt x="1290" y="3121"/>
                    <a:pt x="1311" y="3124"/>
                    <a:pt x="1332" y="3124"/>
                  </a:cubicBezTo>
                  <a:cubicBezTo>
                    <a:pt x="1358" y="3124"/>
                    <a:pt x="1384" y="3120"/>
                    <a:pt x="1409" y="3112"/>
                  </a:cubicBezTo>
                  <a:cubicBezTo>
                    <a:pt x="1474" y="3085"/>
                    <a:pt x="1509" y="3018"/>
                    <a:pt x="1539" y="2953"/>
                  </a:cubicBezTo>
                  <a:cubicBezTo>
                    <a:pt x="1609" y="2802"/>
                    <a:pt x="1671" y="2649"/>
                    <a:pt x="1727" y="2492"/>
                  </a:cubicBezTo>
                  <a:cubicBezTo>
                    <a:pt x="1587" y="1730"/>
                    <a:pt x="1515" y="956"/>
                    <a:pt x="1550" y="180"/>
                  </a:cubicBezTo>
                  <a:cubicBezTo>
                    <a:pt x="1555" y="151"/>
                    <a:pt x="1547" y="118"/>
                    <a:pt x="1531" y="91"/>
                  </a:cubicBezTo>
                  <a:cubicBezTo>
                    <a:pt x="1512" y="78"/>
                    <a:pt x="1490" y="67"/>
                    <a:pt x="1466" y="64"/>
                  </a:cubicBezTo>
                  <a:cubicBezTo>
                    <a:pt x="1273" y="26"/>
                    <a:pt x="1073" y="0"/>
                    <a:pt x="875" y="0"/>
                  </a:cubicBezTo>
                  <a:close/>
                </a:path>
              </a:pathLst>
            </a:custGeom>
            <a:solidFill>
              <a:schemeClr val="accent6">
                <a:alpha val="709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04"/>
            <p:cNvSpPr/>
            <p:nvPr/>
          </p:nvSpPr>
          <p:spPr>
            <a:xfrm>
              <a:off x="3674456" y="1183695"/>
              <a:ext cx="259198" cy="340632"/>
            </a:xfrm>
            <a:custGeom>
              <a:rect b="b" l="l" r="r" t="t"/>
              <a:pathLst>
                <a:path extrusionOk="0" h="4024" w="3062">
                  <a:moveTo>
                    <a:pt x="1246" y="1"/>
                  </a:moveTo>
                  <a:cubicBezTo>
                    <a:pt x="1073" y="1"/>
                    <a:pt x="907" y="33"/>
                    <a:pt x="769" y="127"/>
                  </a:cubicBezTo>
                  <a:cubicBezTo>
                    <a:pt x="639" y="216"/>
                    <a:pt x="553" y="348"/>
                    <a:pt x="483" y="485"/>
                  </a:cubicBezTo>
                  <a:cubicBezTo>
                    <a:pt x="297" y="857"/>
                    <a:pt x="230" y="1299"/>
                    <a:pt x="240" y="1733"/>
                  </a:cubicBezTo>
                  <a:cubicBezTo>
                    <a:pt x="201" y="1704"/>
                    <a:pt x="158" y="1683"/>
                    <a:pt x="120" y="1683"/>
                  </a:cubicBezTo>
                  <a:cubicBezTo>
                    <a:pt x="80" y="1683"/>
                    <a:pt x="47" y="1706"/>
                    <a:pt x="30" y="1765"/>
                  </a:cubicBezTo>
                  <a:cubicBezTo>
                    <a:pt x="1" y="1859"/>
                    <a:pt x="60" y="1978"/>
                    <a:pt x="100" y="2059"/>
                  </a:cubicBezTo>
                  <a:cubicBezTo>
                    <a:pt x="127" y="2115"/>
                    <a:pt x="162" y="2167"/>
                    <a:pt x="203" y="2212"/>
                  </a:cubicBezTo>
                  <a:cubicBezTo>
                    <a:pt x="230" y="2258"/>
                    <a:pt x="265" y="2301"/>
                    <a:pt x="308" y="2334"/>
                  </a:cubicBezTo>
                  <a:cubicBezTo>
                    <a:pt x="329" y="2455"/>
                    <a:pt x="356" y="2576"/>
                    <a:pt x="389" y="2689"/>
                  </a:cubicBezTo>
                  <a:cubicBezTo>
                    <a:pt x="504" y="3102"/>
                    <a:pt x="717" y="3498"/>
                    <a:pt x="1054" y="3789"/>
                  </a:cubicBezTo>
                  <a:cubicBezTo>
                    <a:pt x="1203" y="3915"/>
                    <a:pt x="1397" y="4023"/>
                    <a:pt x="1591" y="4023"/>
                  </a:cubicBezTo>
                  <a:cubicBezTo>
                    <a:pt x="1633" y="4023"/>
                    <a:pt x="1675" y="4018"/>
                    <a:pt x="1717" y="4007"/>
                  </a:cubicBezTo>
                  <a:cubicBezTo>
                    <a:pt x="1887" y="3964"/>
                    <a:pt x="2011" y="3835"/>
                    <a:pt x="2111" y="3700"/>
                  </a:cubicBezTo>
                  <a:cubicBezTo>
                    <a:pt x="2380" y="3336"/>
                    <a:pt x="2526" y="2916"/>
                    <a:pt x="2612" y="2482"/>
                  </a:cubicBezTo>
                  <a:cubicBezTo>
                    <a:pt x="2613" y="2482"/>
                    <a:pt x="2615" y="2482"/>
                    <a:pt x="2616" y="2482"/>
                  </a:cubicBezTo>
                  <a:cubicBezTo>
                    <a:pt x="2663" y="2482"/>
                    <a:pt x="2700" y="2440"/>
                    <a:pt x="2693" y="2390"/>
                  </a:cubicBezTo>
                  <a:cubicBezTo>
                    <a:pt x="2698" y="2385"/>
                    <a:pt x="2703" y="2379"/>
                    <a:pt x="2706" y="2374"/>
                  </a:cubicBezTo>
                  <a:cubicBezTo>
                    <a:pt x="2773" y="2226"/>
                    <a:pt x="3062" y="1746"/>
                    <a:pt x="2841" y="1622"/>
                  </a:cubicBezTo>
                  <a:cubicBezTo>
                    <a:pt x="2827" y="1614"/>
                    <a:pt x="2814" y="1611"/>
                    <a:pt x="2798" y="1609"/>
                  </a:cubicBezTo>
                  <a:cubicBezTo>
                    <a:pt x="2781" y="1600"/>
                    <a:pt x="2762" y="1595"/>
                    <a:pt x="2743" y="1595"/>
                  </a:cubicBezTo>
                  <a:cubicBezTo>
                    <a:pt x="2734" y="1595"/>
                    <a:pt x="2725" y="1596"/>
                    <a:pt x="2717" y="1598"/>
                  </a:cubicBezTo>
                  <a:cubicBezTo>
                    <a:pt x="2722" y="1506"/>
                    <a:pt x="2728" y="1415"/>
                    <a:pt x="2733" y="1326"/>
                  </a:cubicBezTo>
                  <a:cubicBezTo>
                    <a:pt x="2749" y="1029"/>
                    <a:pt x="2755" y="706"/>
                    <a:pt x="2569" y="466"/>
                  </a:cubicBezTo>
                  <a:cubicBezTo>
                    <a:pt x="2375" y="213"/>
                    <a:pt x="2024" y="119"/>
                    <a:pt x="1698" y="54"/>
                  </a:cubicBezTo>
                  <a:cubicBezTo>
                    <a:pt x="1552" y="25"/>
                    <a:pt x="1396" y="1"/>
                    <a:pt x="12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04"/>
            <p:cNvSpPr/>
            <p:nvPr/>
          </p:nvSpPr>
          <p:spPr>
            <a:xfrm>
              <a:off x="7082465" y="1567328"/>
              <a:ext cx="10581" cy="5333"/>
            </a:xfrm>
            <a:custGeom>
              <a:rect b="b" l="l" r="r" t="t"/>
              <a:pathLst>
                <a:path extrusionOk="0" h="63" w="125">
                  <a:moveTo>
                    <a:pt x="0" y="1"/>
                  </a:moveTo>
                  <a:cubicBezTo>
                    <a:pt x="38" y="28"/>
                    <a:pt x="81" y="46"/>
                    <a:pt x="124" y="63"/>
                  </a:cubicBezTo>
                  <a:cubicBezTo>
                    <a:pt x="84" y="41"/>
                    <a:pt x="41" y="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04"/>
            <p:cNvSpPr/>
            <p:nvPr/>
          </p:nvSpPr>
          <p:spPr>
            <a:xfrm>
              <a:off x="6457409" y="1647492"/>
              <a:ext cx="978215" cy="894243"/>
            </a:xfrm>
            <a:custGeom>
              <a:rect b="b" l="l" r="r" t="t"/>
              <a:pathLst>
                <a:path extrusionOk="0" h="10564" w="11556">
                  <a:moveTo>
                    <a:pt x="5708" y="1"/>
                  </a:moveTo>
                  <a:cubicBezTo>
                    <a:pt x="5542" y="1"/>
                    <a:pt x="5377" y="24"/>
                    <a:pt x="5215" y="70"/>
                  </a:cubicBezTo>
                  <a:cubicBezTo>
                    <a:pt x="4991" y="130"/>
                    <a:pt x="4941" y="215"/>
                    <a:pt x="4746" y="215"/>
                  </a:cubicBezTo>
                  <a:cubicBezTo>
                    <a:pt x="4726" y="215"/>
                    <a:pt x="4703" y="214"/>
                    <a:pt x="4679" y="212"/>
                  </a:cubicBezTo>
                  <a:cubicBezTo>
                    <a:pt x="4472" y="193"/>
                    <a:pt x="4335" y="46"/>
                    <a:pt x="4136" y="46"/>
                  </a:cubicBezTo>
                  <a:cubicBezTo>
                    <a:pt x="4088" y="46"/>
                    <a:pt x="4037" y="55"/>
                    <a:pt x="3981" y="75"/>
                  </a:cubicBezTo>
                  <a:cubicBezTo>
                    <a:pt x="3838" y="123"/>
                    <a:pt x="3727" y="237"/>
                    <a:pt x="3614" y="342"/>
                  </a:cubicBezTo>
                  <a:cubicBezTo>
                    <a:pt x="3148" y="776"/>
                    <a:pt x="2606" y="1123"/>
                    <a:pt x="2016" y="1366"/>
                  </a:cubicBezTo>
                  <a:cubicBezTo>
                    <a:pt x="1615" y="1530"/>
                    <a:pt x="1124" y="1727"/>
                    <a:pt x="1070" y="2158"/>
                  </a:cubicBezTo>
                  <a:cubicBezTo>
                    <a:pt x="1060" y="2244"/>
                    <a:pt x="1070" y="2330"/>
                    <a:pt x="1062" y="2417"/>
                  </a:cubicBezTo>
                  <a:cubicBezTo>
                    <a:pt x="1046" y="2632"/>
                    <a:pt x="928" y="2824"/>
                    <a:pt x="833" y="3018"/>
                  </a:cubicBezTo>
                  <a:cubicBezTo>
                    <a:pt x="548" y="3605"/>
                    <a:pt x="480" y="4271"/>
                    <a:pt x="416" y="4920"/>
                  </a:cubicBezTo>
                  <a:cubicBezTo>
                    <a:pt x="284" y="6232"/>
                    <a:pt x="151" y="7545"/>
                    <a:pt x="22" y="8854"/>
                  </a:cubicBezTo>
                  <a:cubicBezTo>
                    <a:pt x="11" y="8962"/>
                    <a:pt x="1" y="9073"/>
                    <a:pt x="36" y="9175"/>
                  </a:cubicBezTo>
                  <a:cubicBezTo>
                    <a:pt x="98" y="9348"/>
                    <a:pt x="275" y="9447"/>
                    <a:pt x="440" y="9525"/>
                  </a:cubicBezTo>
                  <a:cubicBezTo>
                    <a:pt x="1886" y="10216"/>
                    <a:pt x="3489" y="10564"/>
                    <a:pt x="5092" y="10564"/>
                  </a:cubicBezTo>
                  <a:cubicBezTo>
                    <a:pt x="6478" y="10564"/>
                    <a:pt x="7863" y="10304"/>
                    <a:pt x="9147" y="9781"/>
                  </a:cubicBezTo>
                  <a:cubicBezTo>
                    <a:pt x="9683" y="9562"/>
                    <a:pt x="10260" y="9295"/>
                    <a:pt x="10820" y="9295"/>
                  </a:cubicBezTo>
                  <a:cubicBezTo>
                    <a:pt x="10998" y="9295"/>
                    <a:pt x="11173" y="9322"/>
                    <a:pt x="11345" y="9385"/>
                  </a:cubicBezTo>
                  <a:cubicBezTo>
                    <a:pt x="11556" y="8545"/>
                    <a:pt x="11203" y="7674"/>
                    <a:pt x="10901" y="6860"/>
                  </a:cubicBezTo>
                  <a:cubicBezTo>
                    <a:pt x="10529" y="5855"/>
                    <a:pt x="10227" y="4828"/>
                    <a:pt x="9993" y="3786"/>
                  </a:cubicBezTo>
                  <a:cubicBezTo>
                    <a:pt x="9847" y="3142"/>
                    <a:pt x="9656" y="2395"/>
                    <a:pt x="9050" y="2131"/>
                  </a:cubicBezTo>
                  <a:cubicBezTo>
                    <a:pt x="9333" y="1940"/>
                    <a:pt x="9217" y="1465"/>
                    <a:pt x="8939" y="1266"/>
                  </a:cubicBezTo>
                  <a:cubicBezTo>
                    <a:pt x="8662" y="1067"/>
                    <a:pt x="8300" y="1040"/>
                    <a:pt x="7974" y="940"/>
                  </a:cubicBezTo>
                  <a:cubicBezTo>
                    <a:pt x="7435" y="773"/>
                    <a:pt x="6985" y="404"/>
                    <a:pt x="6471" y="172"/>
                  </a:cubicBezTo>
                  <a:cubicBezTo>
                    <a:pt x="6230" y="58"/>
                    <a:pt x="5969" y="1"/>
                    <a:pt x="57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04"/>
            <p:cNvSpPr/>
            <p:nvPr/>
          </p:nvSpPr>
          <p:spPr>
            <a:xfrm>
              <a:off x="6457409" y="1938011"/>
              <a:ext cx="978215" cy="603639"/>
            </a:xfrm>
            <a:custGeom>
              <a:rect b="b" l="l" r="r" t="t"/>
              <a:pathLst>
                <a:path extrusionOk="0" h="7131" w="11556">
                  <a:moveTo>
                    <a:pt x="8605" y="1"/>
                  </a:moveTo>
                  <a:lnTo>
                    <a:pt x="8605" y="1"/>
                  </a:lnTo>
                  <a:cubicBezTo>
                    <a:pt x="8090" y="1219"/>
                    <a:pt x="7476" y="2391"/>
                    <a:pt x="6770" y="3506"/>
                  </a:cubicBezTo>
                  <a:cubicBezTo>
                    <a:pt x="6329" y="4201"/>
                    <a:pt x="5698" y="4949"/>
                    <a:pt x="4898" y="4949"/>
                  </a:cubicBezTo>
                  <a:cubicBezTo>
                    <a:pt x="4857" y="4949"/>
                    <a:pt x="4815" y="4947"/>
                    <a:pt x="4773" y="4943"/>
                  </a:cubicBezTo>
                  <a:cubicBezTo>
                    <a:pt x="4051" y="4873"/>
                    <a:pt x="3547" y="4207"/>
                    <a:pt x="3205" y="3566"/>
                  </a:cubicBezTo>
                  <a:cubicBezTo>
                    <a:pt x="2655" y="2542"/>
                    <a:pt x="2278" y="1437"/>
                    <a:pt x="2081" y="292"/>
                  </a:cubicBezTo>
                  <a:lnTo>
                    <a:pt x="2081" y="292"/>
                  </a:lnTo>
                  <a:cubicBezTo>
                    <a:pt x="1693" y="1388"/>
                    <a:pt x="2434" y="2668"/>
                    <a:pt x="1984" y="3741"/>
                  </a:cubicBezTo>
                  <a:cubicBezTo>
                    <a:pt x="1469" y="3471"/>
                    <a:pt x="1149" y="2978"/>
                    <a:pt x="836" y="2509"/>
                  </a:cubicBezTo>
                  <a:cubicBezTo>
                    <a:pt x="742" y="2369"/>
                    <a:pt x="577" y="2073"/>
                    <a:pt x="383" y="1806"/>
                  </a:cubicBezTo>
                  <a:cubicBezTo>
                    <a:pt x="265" y="3011"/>
                    <a:pt x="143" y="4218"/>
                    <a:pt x="22" y="5422"/>
                  </a:cubicBezTo>
                  <a:cubicBezTo>
                    <a:pt x="11" y="5530"/>
                    <a:pt x="1" y="5641"/>
                    <a:pt x="38" y="5743"/>
                  </a:cubicBezTo>
                  <a:cubicBezTo>
                    <a:pt x="100" y="5916"/>
                    <a:pt x="278" y="6013"/>
                    <a:pt x="442" y="6093"/>
                  </a:cubicBezTo>
                  <a:cubicBezTo>
                    <a:pt x="1886" y="6783"/>
                    <a:pt x="3487" y="7130"/>
                    <a:pt x="5087" y="7130"/>
                  </a:cubicBezTo>
                  <a:cubicBezTo>
                    <a:pt x="6474" y="7130"/>
                    <a:pt x="7862" y="6870"/>
                    <a:pt x="9147" y="6347"/>
                  </a:cubicBezTo>
                  <a:cubicBezTo>
                    <a:pt x="9684" y="6128"/>
                    <a:pt x="10259" y="5863"/>
                    <a:pt x="10819" y="5863"/>
                  </a:cubicBezTo>
                  <a:cubicBezTo>
                    <a:pt x="10998" y="5863"/>
                    <a:pt x="11175" y="5890"/>
                    <a:pt x="11348" y="5953"/>
                  </a:cubicBezTo>
                  <a:cubicBezTo>
                    <a:pt x="11556" y="5110"/>
                    <a:pt x="11203" y="4242"/>
                    <a:pt x="10901" y="3426"/>
                  </a:cubicBezTo>
                  <a:cubicBezTo>
                    <a:pt x="10820" y="3202"/>
                    <a:pt x="10742" y="2978"/>
                    <a:pt x="10666" y="2749"/>
                  </a:cubicBezTo>
                  <a:cubicBezTo>
                    <a:pt x="10295" y="2997"/>
                    <a:pt x="9952" y="3285"/>
                    <a:pt x="9648" y="3612"/>
                  </a:cubicBezTo>
                  <a:cubicBezTo>
                    <a:pt x="8936" y="4355"/>
                    <a:pt x="8341" y="5220"/>
                    <a:pt x="7522" y="5843"/>
                  </a:cubicBezTo>
                  <a:cubicBezTo>
                    <a:pt x="6965" y="6269"/>
                    <a:pt x="6256" y="6566"/>
                    <a:pt x="5568" y="6566"/>
                  </a:cubicBezTo>
                  <a:cubicBezTo>
                    <a:pt x="5248" y="6566"/>
                    <a:pt x="4932" y="6501"/>
                    <a:pt x="4638" y="6355"/>
                  </a:cubicBezTo>
                  <a:cubicBezTo>
                    <a:pt x="4444" y="6258"/>
                    <a:pt x="4245" y="6048"/>
                    <a:pt x="4342" y="5854"/>
                  </a:cubicBezTo>
                  <a:lnTo>
                    <a:pt x="4342" y="5854"/>
                  </a:lnTo>
                  <a:cubicBezTo>
                    <a:pt x="4539" y="5909"/>
                    <a:pt x="4741" y="5935"/>
                    <a:pt x="4944" y="5935"/>
                  </a:cubicBezTo>
                  <a:cubicBezTo>
                    <a:pt x="5395" y="5935"/>
                    <a:pt x="5848" y="5808"/>
                    <a:pt x="6247" y="5592"/>
                  </a:cubicBezTo>
                  <a:cubicBezTo>
                    <a:pt x="6824" y="5277"/>
                    <a:pt x="7290" y="4789"/>
                    <a:pt x="7662" y="4245"/>
                  </a:cubicBezTo>
                  <a:cubicBezTo>
                    <a:pt x="8497" y="3000"/>
                    <a:pt x="8834" y="1483"/>
                    <a:pt x="8605" y="1"/>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04"/>
            <p:cNvSpPr/>
            <p:nvPr/>
          </p:nvSpPr>
          <p:spPr>
            <a:xfrm>
              <a:off x="6659130" y="1124778"/>
              <a:ext cx="446190" cy="561737"/>
            </a:xfrm>
            <a:custGeom>
              <a:rect b="b" l="l" r="r" t="t"/>
              <a:pathLst>
                <a:path extrusionOk="0" h="6636" w="5271">
                  <a:moveTo>
                    <a:pt x="4681" y="5285"/>
                  </a:moveTo>
                  <a:lnTo>
                    <a:pt x="4681" y="5285"/>
                  </a:lnTo>
                  <a:cubicBezTo>
                    <a:pt x="4718" y="5301"/>
                    <a:pt x="4753" y="5320"/>
                    <a:pt x="4791" y="5342"/>
                  </a:cubicBezTo>
                  <a:cubicBezTo>
                    <a:pt x="4753" y="5328"/>
                    <a:pt x="4716" y="5309"/>
                    <a:pt x="4681" y="5285"/>
                  </a:cubicBezTo>
                  <a:close/>
                  <a:moveTo>
                    <a:pt x="2500" y="1"/>
                  </a:moveTo>
                  <a:cubicBezTo>
                    <a:pt x="2228" y="1"/>
                    <a:pt x="1980" y="98"/>
                    <a:pt x="1708" y="122"/>
                  </a:cubicBezTo>
                  <a:cubicBezTo>
                    <a:pt x="1414" y="152"/>
                    <a:pt x="1158" y="346"/>
                    <a:pt x="989" y="586"/>
                  </a:cubicBezTo>
                  <a:cubicBezTo>
                    <a:pt x="819" y="828"/>
                    <a:pt x="722" y="1111"/>
                    <a:pt x="630" y="1391"/>
                  </a:cubicBezTo>
                  <a:cubicBezTo>
                    <a:pt x="439" y="1989"/>
                    <a:pt x="258" y="2601"/>
                    <a:pt x="258" y="3229"/>
                  </a:cubicBezTo>
                  <a:cubicBezTo>
                    <a:pt x="258" y="3372"/>
                    <a:pt x="272" y="3520"/>
                    <a:pt x="342" y="3641"/>
                  </a:cubicBezTo>
                  <a:cubicBezTo>
                    <a:pt x="496" y="3900"/>
                    <a:pt x="862" y="3959"/>
                    <a:pt x="1029" y="4207"/>
                  </a:cubicBezTo>
                  <a:cubicBezTo>
                    <a:pt x="1134" y="4361"/>
                    <a:pt x="1140" y="4563"/>
                    <a:pt x="1126" y="4749"/>
                  </a:cubicBezTo>
                  <a:cubicBezTo>
                    <a:pt x="1110" y="4981"/>
                    <a:pt x="1056" y="5231"/>
                    <a:pt x="884" y="5385"/>
                  </a:cubicBezTo>
                  <a:cubicBezTo>
                    <a:pt x="789" y="5470"/>
                    <a:pt x="664" y="5510"/>
                    <a:pt x="539" y="5510"/>
                  </a:cubicBezTo>
                  <a:cubicBezTo>
                    <a:pt x="358" y="5510"/>
                    <a:pt x="175" y="5426"/>
                    <a:pt x="78" y="5272"/>
                  </a:cubicBezTo>
                  <a:lnTo>
                    <a:pt x="78" y="5272"/>
                  </a:lnTo>
                  <a:cubicBezTo>
                    <a:pt x="1" y="5473"/>
                    <a:pt x="188" y="5716"/>
                    <a:pt x="397" y="5716"/>
                  </a:cubicBezTo>
                  <a:cubicBezTo>
                    <a:pt x="415" y="5716"/>
                    <a:pt x="432" y="5714"/>
                    <a:pt x="450" y="5711"/>
                  </a:cubicBezTo>
                  <a:cubicBezTo>
                    <a:pt x="496" y="5838"/>
                    <a:pt x="552" y="5970"/>
                    <a:pt x="660" y="6045"/>
                  </a:cubicBezTo>
                  <a:cubicBezTo>
                    <a:pt x="705" y="6076"/>
                    <a:pt x="761" y="6092"/>
                    <a:pt x="816" y="6092"/>
                  </a:cubicBezTo>
                  <a:cubicBezTo>
                    <a:pt x="897" y="6092"/>
                    <a:pt x="974" y="6058"/>
                    <a:pt x="1008" y="5986"/>
                  </a:cubicBezTo>
                  <a:lnTo>
                    <a:pt x="1008" y="5986"/>
                  </a:lnTo>
                  <a:cubicBezTo>
                    <a:pt x="982" y="6173"/>
                    <a:pt x="1171" y="6337"/>
                    <a:pt x="1351" y="6337"/>
                  </a:cubicBezTo>
                  <a:cubicBezTo>
                    <a:pt x="1401" y="6337"/>
                    <a:pt x="1451" y="6325"/>
                    <a:pt x="1495" y="6296"/>
                  </a:cubicBezTo>
                  <a:cubicBezTo>
                    <a:pt x="1651" y="6515"/>
                    <a:pt x="1921" y="6636"/>
                    <a:pt x="2189" y="6636"/>
                  </a:cubicBezTo>
                  <a:cubicBezTo>
                    <a:pt x="2333" y="6636"/>
                    <a:pt x="2476" y="6601"/>
                    <a:pt x="2600" y="6527"/>
                  </a:cubicBezTo>
                  <a:cubicBezTo>
                    <a:pt x="2710" y="6465"/>
                    <a:pt x="2821" y="6369"/>
                    <a:pt x="2944" y="6369"/>
                  </a:cubicBezTo>
                  <a:cubicBezTo>
                    <a:pt x="2953" y="6369"/>
                    <a:pt x="2963" y="6370"/>
                    <a:pt x="2972" y="6371"/>
                  </a:cubicBezTo>
                  <a:cubicBezTo>
                    <a:pt x="3039" y="6379"/>
                    <a:pt x="3104" y="6417"/>
                    <a:pt x="3166" y="6444"/>
                  </a:cubicBezTo>
                  <a:cubicBezTo>
                    <a:pt x="3257" y="6484"/>
                    <a:pt x="3355" y="6503"/>
                    <a:pt x="3453" y="6503"/>
                  </a:cubicBezTo>
                  <a:cubicBezTo>
                    <a:pt x="3730" y="6503"/>
                    <a:pt x="4010" y="6354"/>
                    <a:pt x="4139" y="6107"/>
                  </a:cubicBezTo>
                  <a:cubicBezTo>
                    <a:pt x="4222" y="6149"/>
                    <a:pt x="4307" y="6192"/>
                    <a:pt x="4396" y="6192"/>
                  </a:cubicBezTo>
                  <a:cubicBezTo>
                    <a:pt x="4405" y="6192"/>
                    <a:pt x="4415" y="6192"/>
                    <a:pt x="4425" y="6191"/>
                  </a:cubicBezTo>
                  <a:cubicBezTo>
                    <a:pt x="4524" y="6180"/>
                    <a:pt x="4621" y="6083"/>
                    <a:pt x="4592" y="5986"/>
                  </a:cubicBezTo>
                  <a:lnTo>
                    <a:pt x="4592" y="5986"/>
                  </a:lnTo>
                  <a:cubicBezTo>
                    <a:pt x="4611" y="6012"/>
                    <a:pt x="4638" y="6022"/>
                    <a:pt x="4667" y="6022"/>
                  </a:cubicBezTo>
                  <a:cubicBezTo>
                    <a:pt x="4731" y="6022"/>
                    <a:pt x="4809" y="5968"/>
                    <a:pt x="4856" y="5910"/>
                  </a:cubicBezTo>
                  <a:cubicBezTo>
                    <a:pt x="4939" y="5808"/>
                    <a:pt x="5017" y="5679"/>
                    <a:pt x="4982" y="5549"/>
                  </a:cubicBezTo>
                  <a:cubicBezTo>
                    <a:pt x="4958" y="5455"/>
                    <a:pt x="4880" y="5390"/>
                    <a:pt x="4791" y="5342"/>
                  </a:cubicBezTo>
                  <a:lnTo>
                    <a:pt x="4791" y="5342"/>
                  </a:lnTo>
                  <a:cubicBezTo>
                    <a:pt x="4833" y="5359"/>
                    <a:pt x="4878" y="5368"/>
                    <a:pt x="4923" y="5368"/>
                  </a:cubicBezTo>
                  <a:cubicBezTo>
                    <a:pt x="4975" y="5368"/>
                    <a:pt x="5027" y="5356"/>
                    <a:pt x="5074" y="5331"/>
                  </a:cubicBezTo>
                  <a:cubicBezTo>
                    <a:pt x="5203" y="5261"/>
                    <a:pt x="5271" y="5078"/>
                    <a:pt x="5187" y="4956"/>
                  </a:cubicBezTo>
                  <a:lnTo>
                    <a:pt x="5187" y="4956"/>
                  </a:lnTo>
                  <a:cubicBezTo>
                    <a:pt x="5144" y="4987"/>
                    <a:pt x="5094" y="5001"/>
                    <a:pt x="5042" y="5001"/>
                  </a:cubicBezTo>
                  <a:cubicBezTo>
                    <a:pt x="4962" y="5001"/>
                    <a:pt x="4879" y="4969"/>
                    <a:pt x="4815" y="4919"/>
                  </a:cubicBezTo>
                  <a:cubicBezTo>
                    <a:pt x="4710" y="4832"/>
                    <a:pt x="4645" y="4706"/>
                    <a:pt x="4597" y="4582"/>
                  </a:cubicBezTo>
                  <a:cubicBezTo>
                    <a:pt x="4433" y="4186"/>
                    <a:pt x="4341" y="3765"/>
                    <a:pt x="4328" y="3340"/>
                  </a:cubicBezTo>
                  <a:cubicBezTo>
                    <a:pt x="4311" y="2973"/>
                    <a:pt x="4349" y="2585"/>
                    <a:pt x="4174" y="2262"/>
                  </a:cubicBezTo>
                  <a:cubicBezTo>
                    <a:pt x="4142" y="2216"/>
                    <a:pt x="4117" y="2162"/>
                    <a:pt x="4107" y="2105"/>
                  </a:cubicBezTo>
                  <a:cubicBezTo>
                    <a:pt x="4096" y="2025"/>
                    <a:pt x="4144" y="1949"/>
                    <a:pt x="4174" y="1874"/>
                  </a:cubicBezTo>
                  <a:cubicBezTo>
                    <a:pt x="4325" y="1499"/>
                    <a:pt x="4090" y="1089"/>
                    <a:pt x="3864" y="755"/>
                  </a:cubicBezTo>
                  <a:cubicBezTo>
                    <a:pt x="3700" y="513"/>
                    <a:pt x="3527" y="262"/>
                    <a:pt x="3266" y="130"/>
                  </a:cubicBezTo>
                  <a:cubicBezTo>
                    <a:pt x="3034" y="9"/>
                    <a:pt x="2762" y="3"/>
                    <a:pt x="2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04"/>
            <p:cNvSpPr/>
            <p:nvPr/>
          </p:nvSpPr>
          <p:spPr>
            <a:xfrm>
              <a:off x="6659384" y="1295179"/>
              <a:ext cx="446190" cy="391506"/>
            </a:xfrm>
            <a:custGeom>
              <a:rect b="b" l="l" r="r" t="t"/>
              <a:pathLst>
                <a:path extrusionOk="0" h="4625" w="5271">
                  <a:moveTo>
                    <a:pt x="444" y="1"/>
                  </a:moveTo>
                  <a:cubicBezTo>
                    <a:pt x="336" y="400"/>
                    <a:pt x="258" y="804"/>
                    <a:pt x="258" y="1216"/>
                  </a:cubicBezTo>
                  <a:cubicBezTo>
                    <a:pt x="258" y="1359"/>
                    <a:pt x="272" y="1507"/>
                    <a:pt x="344" y="1631"/>
                  </a:cubicBezTo>
                  <a:cubicBezTo>
                    <a:pt x="495" y="1887"/>
                    <a:pt x="862" y="1946"/>
                    <a:pt x="1029" y="2194"/>
                  </a:cubicBezTo>
                  <a:cubicBezTo>
                    <a:pt x="1134" y="2351"/>
                    <a:pt x="1139" y="2550"/>
                    <a:pt x="1126" y="2739"/>
                  </a:cubicBezTo>
                  <a:cubicBezTo>
                    <a:pt x="1110" y="2970"/>
                    <a:pt x="1056" y="3218"/>
                    <a:pt x="883" y="3375"/>
                  </a:cubicBezTo>
                  <a:cubicBezTo>
                    <a:pt x="789" y="3458"/>
                    <a:pt x="664" y="3498"/>
                    <a:pt x="539" y="3498"/>
                  </a:cubicBezTo>
                  <a:cubicBezTo>
                    <a:pt x="358" y="3498"/>
                    <a:pt x="175" y="3415"/>
                    <a:pt x="78" y="3259"/>
                  </a:cubicBezTo>
                  <a:lnTo>
                    <a:pt x="78" y="3259"/>
                  </a:lnTo>
                  <a:cubicBezTo>
                    <a:pt x="0" y="3463"/>
                    <a:pt x="188" y="3706"/>
                    <a:pt x="397" y="3706"/>
                  </a:cubicBezTo>
                  <a:cubicBezTo>
                    <a:pt x="414" y="3706"/>
                    <a:pt x="432" y="3704"/>
                    <a:pt x="449" y="3701"/>
                  </a:cubicBezTo>
                  <a:cubicBezTo>
                    <a:pt x="495" y="3825"/>
                    <a:pt x="552" y="3957"/>
                    <a:pt x="660" y="4035"/>
                  </a:cubicBezTo>
                  <a:cubicBezTo>
                    <a:pt x="705" y="4065"/>
                    <a:pt x="761" y="4081"/>
                    <a:pt x="816" y="4081"/>
                  </a:cubicBezTo>
                  <a:cubicBezTo>
                    <a:pt x="896" y="4081"/>
                    <a:pt x="974" y="4047"/>
                    <a:pt x="1007" y="3976"/>
                  </a:cubicBezTo>
                  <a:lnTo>
                    <a:pt x="1007" y="3976"/>
                  </a:lnTo>
                  <a:cubicBezTo>
                    <a:pt x="982" y="4162"/>
                    <a:pt x="1169" y="4326"/>
                    <a:pt x="1348" y="4326"/>
                  </a:cubicBezTo>
                  <a:cubicBezTo>
                    <a:pt x="1400" y="4326"/>
                    <a:pt x="1450" y="4313"/>
                    <a:pt x="1495" y="4283"/>
                  </a:cubicBezTo>
                  <a:cubicBezTo>
                    <a:pt x="1652" y="4503"/>
                    <a:pt x="1923" y="4625"/>
                    <a:pt x="2191" y="4625"/>
                  </a:cubicBezTo>
                  <a:cubicBezTo>
                    <a:pt x="2334" y="4625"/>
                    <a:pt x="2476" y="4590"/>
                    <a:pt x="2600" y="4517"/>
                  </a:cubicBezTo>
                  <a:cubicBezTo>
                    <a:pt x="2710" y="4452"/>
                    <a:pt x="2820" y="4359"/>
                    <a:pt x="2945" y="4359"/>
                  </a:cubicBezTo>
                  <a:cubicBezTo>
                    <a:pt x="2955" y="4359"/>
                    <a:pt x="2965" y="4360"/>
                    <a:pt x="2974" y="4361"/>
                  </a:cubicBezTo>
                  <a:cubicBezTo>
                    <a:pt x="3042" y="4366"/>
                    <a:pt x="3104" y="4404"/>
                    <a:pt x="3166" y="4434"/>
                  </a:cubicBezTo>
                  <a:cubicBezTo>
                    <a:pt x="3256" y="4474"/>
                    <a:pt x="3354" y="4493"/>
                    <a:pt x="3453" y="4493"/>
                  </a:cubicBezTo>
                  <a:cubicBezTo>
                    <a:pt x="3729" y="4493"/>
                    <a:pt x="4009" y="4343"/>
                    <a:pt x="4139" y="4097"/>
                  </a:cubicBezTo>
                  <a:cubicBezTo>
                    <a:pt x="4221" y="4138"/>
                    <a:pt x="4306" y="4182"/>
                    <a:pt x="4396" y="4182"/>
                  </a:cubicBezTo>
                  <a:cubicBezTo>
                    <a:pt x="4405" y="4182"/>
                    <a:pt x="4415" y="4181"/>
                    <a:pt x="4424" y="4180"/>
                  </a:cubicBezTo>
                  <a:cubicBezTo>
                    <a:pt x="4527" y="4170"/>
                    <a:pt x="4621" y="4073"/>
                    <a:pt x="4591" y="3976"/>
                  </a:cubicBezTo>
                  <a:lnTo>
                    <a:pt x="4591" y="3976"/>
                  </a:lnTo>
                  <a:cubicBezTo>
                    <a:pt x="4611" y="4001"/>
                    <a:pt x="4637" y="4011"/>
                    <a:pt x="4665" y="4011"/>
                  </a:cubicBezTo>
                  <a:cubicBezTo>
                    <a:pt x="4730" y="4011"/>
                    <a:pt x="4808" y="3956"/>
                    <a:pt x="4855" y="3900"/>
                  </a:cubicBezTo>
                  <a:cubicBezTo>
                    <a:pt x="4939" y="3798"/>
                    <a:pt x="5017" y="3668"/>
                    <a:pt x="4982" y="3539"/>
                  </a:cubicBezTo>
                  <a:cubicBezTo>
                    <a:pt x="4958" y="3447"/>
                    <a:pt x="4885" y="3383"/>
                    <a:pt x="4799" y="3334"/>
                  </a:cubicBezTo>
                  <a:lnTo>
                    <a:pt x="4799" y="3334"/>
                  </a:lnTo>
                  <a:cubicBezTo>
                    <a:pt x="4837" y="3349"/>
                    <a:pt x="4878" y="3357"/>
                    <a:pt x="4920" y="3357"/>
                  </a:cubicBezTo>
                  <a:cubicBezTo>
                    <a:pt x="4973" y="3357"/>
                    <a:pt x="5027" y="3344"/>
                    <a:pt x="5076" y="3318"/>
                  </a:cubicBezTo>
                  <a:cubicBezTo>
                    <a:pt x="5203" y="3248"/>
                    <a:pt x="5270" y="3067"/>
                    <a:pt x="5187" y="2946"/>
                  </a:cubicBezTo>
                  <a:lnTo>
                    <a:pt x="5187" y="2946"/>
                  </a:lnTo>
                  <a:cubicBezTo>
                    <a:pt x="5144" y="2976"/>
                    <a:pt x="5093" y="2989"/>
                    <a:pt x="5042" y="2989"/>
                  </a:cubicBezTo>
                  <a:cubicBezTo>
                    <a:pt x="4961" y="2989"/>
                    <a:pt x="4876" y="2957"/>
                    <a:pt x="4812" y="2906"/>
                  </a:cubicBezTo>
                  <a:cubicBezTo>
                    <a:pt x="4707" y="2819"/>
                    <a:pt x="4642" y="2693"/>
                    <a:pt x="4594" y="2569"/>
                  </a:cubicBezTo>
                  <a:cubicBezTo>
                    <a:pt x="4443" y="2205"/>
                    <a:pt x="4354" y="1820"/>
                    <a:pt x="4330" y="1429"/>
                  </a:cubicBezTo>
                  <a:cubicBezTo>
                    <a:pt x="4233" y="1494"/>
                    <a:pt x="4139" y="1564"/>
                    <a:pt x="4052" y="1642"/>
                  </a:cubicBezTo>
                  <a:cubicBezTo>
                    <a:pt x="3990" y="1696"/>
                    <a:pt x="3926" y="1752"/>
                    <a:pt x="3907" y="1833"/>
                  </a:cubicBezTo>
                  <a:cubicBezTo>
                    <a:pt x="3888" y="1903"/>
                    <a:pt x="3907" y="1976"/>
                    <a:pt x="3926" y="2046"/>
                  </a:cubicBezTo>
                  <a:cubicBezTo>
                    <a:pt x="4020" y="2434"/>
                    <a:pt x="4015" y="2838"/>
                    <a:pt x="3910" y="3226"/>
                  </a:cubicBezTo>
                  <a:cubicBezTo>
                    <a:pt x="3861" y="2803"/>
                    <a:pt x="3810" y="2375"/>
                    <a:pt x="3640" y="1987"/>
                  </a:cubicBezTo>
                  <a:cubicBezTo>
                    <a:pt x="3473" y="1599"/>
                    <a:pt x="3163" y="1248"/>
                    <a:pt x="2753" y="1133"/>
                  </a:cubicBezTo>
                  <a:cubicBezTo>
                    <a:pt x="2592" y="1087"/>
                    <a:pt x="2419" y="1081"/>
                    <a:pt x="2252" y="1060"/>
                  </a:cubicBezTo>
                  <a:cubicBezTo>
                    <a:pt x="1541" y="965"/>
                    <a:pt x="886" y="564"/>
                    <a:pt x="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04"/>
            <p:cNvSpPr/>
            <p:nvPr/>
          </p:nvSpPr>
          <p:spPr>
            <a:xfrm>
              <a:off x="6784497" y="1375596"/>
              <a:ext cx="240067" cy="461089"/>
            </a:xfrm>
            <a:custGeom>
              <a:rect b="b" l="l" r="r" t="t"/>
              <a:pathLst>
                <a:path extrusionOk="0" h="5447" w="2836">
                  <a:moveTo>
                    <a:pt x="1248" y="0"/>
                  </a:moveTo>
                  <a:cubicBezTo>
                    <a:pt x="1010" y="0"/>
                    <a:pt x="776" y="40"/>
                    <a:pt x="564" y="145"/>
                  </a:cubicBezTo>
                  <a:cubicBezTo>
                    <a:pt x="481" y="188"/>
                    <a:pt x="437" y="285"/>
                    <a:pt x="459" y="377"/>
                  </a:cubicBezTo>
                  <a:cubicBezTo>
                    <a:pt x="691" y="1368"/>
                    <a:pt x="615" y="2403"/>
                    <a:pt x="540" y="3419"/>
                  </a:cubicBezTo>
                  <a:cubicBezTo>
                    <a:pt x="394" y="3516"/>
                    <a:pt x="200" y="3599"/>
                    <a:pt x="55" y="3699"/>
                  </a:cubicBezTo>
                  <a:cubicBezTo>
                    <a:pt x="33" y="3710"/>
                    <a:pt x="17" y="3726"/>
                    <a:pt x="6" y="3748"/>
                  </a:cubicBezTo>
                  <a:cubicBezTo>
                    <a:pt x="1" y="3775"/>
                    <a:pt x="4" y="3804"/>
                    <a:pt x="20" y="3831"/>
                  </a:cubicBezTo>
                  <a:cubicBezTo>
                    <a:pt x="241" y="4354"/>
                    <a:pt x="578" y="4820"/>
                    <a:pt x="1006" y="5195"/>
                  </a:cubicBezTo>
                  <a:cubicBezTo>
                    <a:pt x="1153" y="5324"/>
                    <a:pt x="1337" y="5447"/>
                    <a:pt x="1525" y="5447"/>
                  </a:cubicBezTo>
                  <a:cubicBezTo>
                    <a:pt x="1561" y="5447"/>
                    <a:pt x="1598" y="5442"/>
                    <a:pt x="1634" y="5432"/>
                  </a:cubicBezTo>
                  <a:cubicBezTo>
                    <a:pt x="1771" y="5394"/>
                    <a:pt x="1876" y="5286"/>
                    <a:pt x="1971" y="5176"/>
                  </a:cubicBezTo>
                  <a:cubicBezTo>
                    <a:pt x="2359" y="4726"/>
                    <a:pt x="2652" y="4203"/>
                    <a:pt x="2836" y="3637"/>
                  </a:cubicBezTo>
                  <a:cubicBezTo>
                    <a:pt x="2655" y="3556"/>
                    <a:pt x="2464" y="3454"/>
                    <a:pt x="2286" y="3373"/>
                  </a:cubicBezTo>
                  <a:cubicBezTo>
                    <a:pt x="2000" y="2330"/>
                    <a:pt x="1828" y="1250"/>
                    <a:pt x="1876" y="169"/>
                  </a:cubicBezTo>
                  <a:cubicBezTo>
                    <a:pt x="1895" y="115"/>
                    <a:pt x="1855" y="61"/>
                    <a:pt x="1801" y="61"/>
                  </a:cubicBezTo>
                  <a:cubicBezTo>
                    <a:pt x="1620" y="25"/>
                    <a:pt x="1433" y="0"/>
                    <a:pt x="1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04"/>
            <p:cNvSpPr/>
            <p:nvPr/>
          </p:nvSpPr>
          <p:spPr>
            <a:xfrm>
              <a:off x="6821489" y="1375596"/>
              <a:ext cx="135779" cy="245654"/>
            </a:xfrm>
            <a:custGeom>
              <a:rect b="b" l="l" r="r" t="t"/>
              <a:pathLst>
                <a:path extrusionOk="0" h="2902" w="1604">
                  <a:moveTo>
                    <a:pt x="811" y="0"/>
                  </a:moveTo>
                  <a:cubicBezTo>
                    <a:pt x="573" y="0"/>
                    <a:pt x="339" y="40"/>
                    <a:pt x="127" y="145"/>
                  </a:cubicBezTo>
                  <a:cubicBezTo>
                    <a:pt x="44" y="188"/>
                    <a:pt x="0" y="285"/>
                    <a:pt x="22" y="377"/>
                  </a:cubicBezTo>
                  <a:cubicBezTo>
                    <a:pt x="146" y="907"/>
                    <a:pt x="181" y="1449"/>
                    <a:pt x="176" y="1993"/>
                  </a:cubicBezTo>
                  <a:cubicBezTo>
                    <a:pt x="270" y="2123"/>
                    <a:pt x="367" y="2247"/>
                    <a:pt x="467" y="2371"/>
                  </a:cubicBezTo>
                  <a:cubicBezTo>
                    <a:pt x="658" y="2602"/>
                    <a:pt x="884" y="2837"/>
                    <a:pt x="1178" y="2893"/>
                  </a:cubicBezTo>
                  <a:cubicBezTo>
                    <a:pt x="1198" y="2899"/>
                    <a:pt x="1219" y="2901"/>
                    <a:pt x="1240" y="2901"/>
                  </a:cubicBezTo>
                  <a:cubicBezTo>
                    <a:pt x="1264" y="2901"/>
                    <a:pt x="1287" y="2898"/>
                    <a:pt x="1310" y="2891"/>
                  </a:cubicBezTo>
                  <a:cubicBezTo>
                    <a:pt x="1369" y="2864"/>
                    <a:pt x="1402" y="2802"/>
                    <a:pt x="1431" y="2743"/>
                  </a:cubicBezTo>
                  <a:cubicBezTo>
                    <a:pt x="1496" y="2602"/>
                    <a:pt x="1553" y="2460"/>
                    <a:pt x="1604" y="2314"/>
                  </a:cubicBezTo>
                  <a:cubicBezTo>
                    <a:pt x="1469" y="1608"/>
                    <a:pt x="1412" y="889"/>
                    <a:pt x="1439" y="169"/>
                  </a:cubicBezTo>
                  <a:cubicBezTo>
                    <a:pt x="1458" y="115"/>
                    <a:pt x="1418" y="61"/>
                    <a:pt x="1364" y="61"/>
                  </a:cubicBezTo>
                  <a:cubicBezTo>
                    <a:pt x="1183" y="25"/>
                    <a:pt x="996" y="0"/>
                    <a:pt x="811" y="0"/>
                  </a:cubicBezTo>
                  <a:close/>
                </a:path>
              </a:pathLst>
            </a:custGeom>
            <a:solidFill>
              <a:schemeClr val="accent4">
                <a:alpha val="27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04"/>
            <p:cNvSpPr/>
            <p:nvPr/>
          </p:nvSpPr>
          <p:spPr>
            <a:xfrm>
              <a:off x="6728882" y="1139084"/>
              <a:ext cx="299153" cy="392353"/>
            </a:xfrm>
            <a:custGeom>
              <a:rect b="b" l="l" r="r" t="t"/>
              <a:pathLst>
                <a:path extrusionOk="0" h="4635" w="3534">
                  <a:moveTo>
                    <a:pt x="1440" y="0"/>
                  </a:moveTo>
                  <a:cubicBezTo>
                    <a:pt x="1142" y="0"/>
                    <a:pt x="843" y="46"/>
                    <a:pt x="631" y="233"/>
                  </a:cubicBezTo>
                  <a:cubicBezTo>
                    <a:pt x="493" y="355"/>
                    <a:pt x="415" y="522"/>
                    <a:pt x="356" y="689"/>
                  </a:cubicBezTo>
                  <a:cubicBezTo>
                    <a:pt x="194" y="1149"/>
                    <a:pt x="181" y="1670"/>
                    <a:pt x="259" y="2173"/>
                  </a:cubicBezTo>
                  <a:cubicBezTo>
                    <a:pt x="215" y="2149"/>
                    <a:pt x="169" y="2133"/>
                    <a:pt x="129" y="2133"/>
                  </a:cubicBezTo>
                  <a:cubicBezTo>
                    <a:pt x="75" y="2133"/>
                    <a:pt x="32" y="2162"/>
                    <a:pt x="19" y="2241"/>
                  </a:cubicBezTo>
                  <a:cubicBezTo>
                    <a:pt x="0" y="2354"/>
                    <a:pt x="87" y="2483"/>
                    <a:pt x="146" y="2572"/>
                  </a:cubicBezTo>
                  <a:cubicBezTo>
                    <a:pt x="184" y="2634"/>
                    <a:pt x="229" y="2688"/>
                    <a:pt x="283" y="2737"/>
                  </a:cubicBezTo>
                  <a:cubicBezTo>
                    <a:pt x="324" y="2785"/>
                    <a:pt x="370" y="2828"/>
                    <a:pt x="423" y="2861"/>
                  </a:cubicBezTo>
                  <a:cubicBezTo>
                    <a:pt x="469" y="2998"/>
                    <a:pt x="518" y="3133"/>
                    <a:pt x="572" y="3262"/>
                  </a:cubicBezTo>
                  <a:cubicBezTo>
                    <a:pt x="766" y="3723"/>
                    <a:pt x="1073" y="4151"/>
                    <a:pt x="1507" y="4437"/>
                  </a:cubicBezTo>
                  <a:cubicBezTo>
                    <a:pt x="1675" y="4547"/>
                    <a:pt x="1881" y="4635"/>
                    <a:pt x="2083" y="4635"/>
                  </a:cubicBezTo>
                  <a:cubicBezTo>
                    <a:pt x="2159" y="4635"/>
                    <a:pt x="2235" y="4622"/>
                    <a:pt x="2307" y="4593"/>
                  </a:cubicBezTo>
                  <a:cubicBezTo>
                    <a:pt x="2498" y="4518"/>
                    <a:pt x="2622" y="4345"/>
                    <a:pt x="2719" y="4176"/>
                  </a:cubicBezTo>
                  <a:cubicBezTo>
                    <a:pt x="2975" y="3715"/>
                    <a:pt x="3083" y="3208"/>
                    <a:pt x="3118" y="2691"/>
                  </a:cubicBezTo>
                  <a:cubicBezTo>
                    <a:pt x="3172" y="2680"/>
                    <a:pt x="3221" y="2634"/>
                    <a:pt x="3199" y="2575"/>
                  </a:cubicBezTo>
                  <a:cubicBezTo>
                    <a:pt x="3204" y="2567"/>
                    <a:pt x="3210" y="2559"/>
                    <a:pt x="3212" y="2551"/>
                  </a:cubicBezTo>
                  <a:cubicBezTo>
                    <a:pt x="3269" y="2370"/>
                    <a:pt x="3533" y="1772"/>
                    <a:pt x="3256" y="1659"/>
                  </a:cubicBezTo>
                  <a:cubicBezTo>
                    <a:pt x="3239" y="1653"/>
                    <a:pt x="3223" y="1651"/>
                    <a:pt x="3204" y="1648"/>
                  </a:cubicBezTo>
                  <a:cubicBezTo>
                    <a:pt x="3190" y="1643"/>
                    <a:pt x="3173" y="1640"/>
                    <a:pt x="3157" y="1640"/>
                  </a:cubicBezTo>
                  <a:cubicBezTo>
                    <a:pt x="3141" y="1640"/>
                    <a:pt x="3125" y="1643"/>
                    <a:pt x="3110" y="1648"/>
                  </a:cubicBezTo>
                  <a:cubicBezTo>
                    <a:pt x="3102" y="1543"/>
                    <a:pt x="3097" y="1435"/>
                    <a:pt x="3089" y="1330"/>
                  </a:cubicBezTo>
                  <a:cubicBezTo>
                    <a:pt x="3062" y="985"/>
                    <a:pt x="3021" y="611"/>
                    <a:pt x="2771" y="357"/>
                  </a:cubicBezTo>
                  <a:cubicBezTo>
                    <a:pt x="2509" y="93"/>
                    <a:pt x="2089" y="37"/>
                    <a:pt x="1701" y="10"/>
                  </a:cubicBezTo>
                  <a:cubicBezTo>
                    <a:pt x="1615" y="4"/>
                    <a:pt x="1528" y="0"/>
                    <a:pt x="14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04"/>
            <p:cNvSpPr/>
            <p:nvPr/>
          </p:nvSpPr>
          <p:spPr>
            <a:xfrm>
              <a:off x="6781365" y="1326414"/>
              <a:ext cx="1439" cy="1693"/>
            </a:xfrm>
            <a:custGeom>
              <a:rect b="b" l="l" r="r" t="t"/>
              <a:pathLst>
                <a:path extrusionOk="0" h="20" w="17">
                  <a:moveTo>
                    <a:pt x="0" y="1"/>
                  </a:moveTo>
                  <a:lnTo>
                    <a:pt x="11" y="20"/>
                  </a:lnTo>
                  <a:lnTo>
                    <a:pt x="16" y="20"/>
                  </a:lnTo>
                  <a:cubicBezTo>
                    <a:pt x="11" y="14"/>
                    <a:pt x="6" y="9"/>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04"/>
            <p:cNvSpPr/>
            <p:nvPr/>
          </p:nvSpPr>
          <p:spPr>
            <a:xfrm>
              <a:off x="6969711" y="1305675"/>
              <a:ext cx="1270" cy="1947"/>
            </a:xfrm>
            <a:custGeom>
              <a:rect b="b" l="l" r="r" t="t"/>
              <a:pathLst>
                <a:path extrusionOk="0" h="23" w="15">
                  <a:moveTo>
                    <a:pt x="14" y="1"/>
                  </a:moveTo>
                  <a:lnTo>
                    <a:pt x="14" y="3"/>
                  </a:lnTo>
                  <a:lnTo>
                    <a:pt x="14" y="3"/>
                  </a:lnTo>
                  <a:cubicBezTo>
                    <a:pt x="14" y="2"/>
                    <a:pt x="14" y="1"/>
                    <a:pt x="14" y="1"/>
                  </a:cubicBezTo>
                  <a:close/>
                  <a:moveTo>
                    <a:pt x="14" y="3"/>
                  </a:moveTo>
                  <a:cubicBezTo>
                    <a:pt x="11" y="10"/>
                    <a:pt x="6" y="15"/>
                    <a:pt x="1" y="22"/>
                  </a:cubicBezTo>
                  <a:lnTo>
                    <a:pt x="6" y="22"/>
                  </a:lnTo>
                  <a:lnTo>
                    <a:pt x="14" y="3"/>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04"/>
            <p:cNvSpPr/>
            <p:nvPr/>
          </p:nvSpPr>
          <p:spPr>
            <a:xfrm>
              <a:off x="6697138" y="1096420"/>
              <a:ext cx="220005" cy="471247"/>
            </a:xfrm>
            <a:custGeom>
              <a:rect b="b" l="l" r="r" t="t"/>
              <a:pathLst>
                <a:path extrusionOk="0" h="5567" w="2599">
                  <a:moveTo>
                    <a:pt x="567" y="4631"/>
                  </a:moveTo>
                  <a:cubicBezTo>
                    <a:pt x="564" y="4632"/>
                    <a:pt x="561" y="4634"/>
                    <a:pt x="558" y="4635"/>
                  </a:cubicBezTo>
                  <a:lnTo>
                    <a:pt x="558" y="4635"/>
                  </a:lnTo>
                  <a:cubicBezTo>
                    <a:pt x="561" y="4634"/>
                    <a:pt x="564" y="4632"/>
                    <a:pt x="567" y="4631"/>
                  </a:cubicBezTo>
                  <a:close/>
                  <a:moveTo>
                    <a:pt x="1590" y="1"/>
                  </a:moveTo>
                  <a:cubicBezTo>
                    <a:pt x="1405" y="1"/>
                    <a:pt x="1227" y="38"/>
                    <a:pt x="1092" y="112"/>
                  </a:cubicBezTo>
                  <a:cubicBezTo>
                    <a:pt x="693" y="330"/>
                    <a:pt x="483" y="778"/>
                    <a:pt x="338" y="1209"/>
                  </a:cubicBezTo>
                  <a:cubicBezTo>
                    <a:pt x="246" y="1478"/>
                    <a:pt x="171" y="1756"/>
                    <a:pt x="111" y="2036"/>
                  </a:cubicBezTo>
                  <a:cubicBezTo>
                    <a:pt x="44" y="2357"/>
                    <a:pt x="1" y="2694"/>
                    <a:pt x="92" y="3009"/>
                  </a:cubicBezTo>
                  <a:cubicBezTo>
                    <a:pt x="254" y="3556"/>
                    <a:pt x="806" y="3960"/>
                    <a:pt x="839" y="4531"/>
                  </a:cubicBezTo>
                  <a:cubicBezTo>
                    <a:pt x="842" y="4615"/>
                    <a:pt x="833" y="4704"/>
                    <a:pt x="785" y="4771"/>
                  </a:cubicBezTo>
                  <a:cubicBezTo>
                    <a:pt x="749" y="4819"/>
                    <a:pt x="690" y="4852"/>
                    <a:pt x="633" y="4852"/>
                  </a:cubicBezTo>
                  <a:cubicBezTo>
                    <a:pt x="609" y="4852"/>
                    <a:pt x="585" y="4846"/>
                    <a:pt x="564" y="4833"/>
                  </a:cubicBezTo>
                  <a:cubicBezTo>
                    <a:pt x="494" y="4794"/>
                    <a:pt x="486" y="4673"/>
                    <a:pt x="558" y="4635"/>
                  </a:cubicBezTo>
                  <a:lnTo>
                    <a:pt x="558" y="4635"/>
                  </a:lnTo>
                  <a:cubicBezTo>
                    <a:pt x="400" y="4710"/>
                    <a:pt x="328" y="4893"/>
                    <a:pt x="391" y="5054"/>
                  </a:cubicBezTo>
                  <a:cubicBezTo>
                    <a:pt x="442" y="5183"/>
                    <a:pt x="565" y="5262"/>
                    <a:pt x="696" y="5262"/>
                  </a:cubicBezTo>
                  <a:cubicBezTo>
                    <a:pt x="733" y="5262"/>
                    <a:pt x="770" y="5256"/>
                    <a:pt x="806" y="5243"/>
                  </a:cubicBezTo>
                  <a:lnTo>
                    <a:pt x="806" y="5243"/>
                  </a:lnTo>
                  <a:cubicBezTo>
                    <a:pt x="774" y="5297"/>
                    <a:pt x="758" y="5356"/>
                    <a:pt x="758" y="5421"/>
                  </a:cubicBezTo>
                  <a:cubicBezTo>
                    <a:pt x="763" y="5478"/>
                    <a:pt x="809" y="5535"/>
                    <a:pt x="865" y="5535"/>
                  </a:cubicBezTo>
                  <a:cubicBezTo>
                    <a:pt x="870" y="5535"/>
                    <a:pt x="874" y="5535"/>
                    <a:pt x="879" y="5534"/>
                  </a:cubicBezTo>
                  <a:cubicBezTo>
                    <a:pt x="995" y="5518"/>
                    <a:pt x="963" y="5321"/>
                    <a:pt x="1049" y="5243"/>
                  </a:cubicBezTo>
                  <a:lnTo>
                    <a:pt x="1049" y="5243"/>
                  </a:lnTo>
                  <a:cubicBezTo>
                    <a:pt x="1030" y="5380"/>
                    <a:pt x="1111" y="5515"/>
                    <a:pt x="1240" y="5566"/>
                  </a:cubicBezTo>
                  <a:cubicBezTo>
                    <a:pt x="1577" y="5073"/>
                    <a:pt x="1645" y="4443"/>
                    <a:pt x="1612" y="3847"/>
                  </a:cubicBezTo>
                  <a:cubicBezTo>
                    <a:pt x="1577" y="3254"/>
                    <a:pt x="1448" y="2664"/>
                    <a:pt x="1437" y="2066"/>
                  </a:cubicBezTo>
                  <a:cubicBezTo>
                    <a:pt x="1429" y="1721"/>
                    <a:pt x="1467" y="1360"/>
                    <a:pt x="1647" y="1066"/>
                  </a:cubicBezTo>
                  <a:cubicBezTo>
                    <a:pt x="1782" y="842"/>
                    <a:pt x="2022" y="662"/>
                    <a:pt x="2286" y="627"/>
                  </a:cubicBezTo>
                  <a:cubicBezTo>
                    <a:pt x="2310" y="624"/>
                    <a:pt x="2334" y="623"/>
                    <a:pt x="2357" y="623"/>
                  </a:cubicBezTo>
                  <a:cubicBezTo>
                    <a:pt x="2416" y="623"/>
                    <a:pt x="2468" y="630"/>
                    <a:pt x="2506" y="630"/>
                  </a:cubicBezTo>
                  <a:cubicBezTo>
                    <a:pt x="2576" y="630"/>
                    <a:pt x="2599" y="606"/>
                    <a:pt x="2531" y="470"/>
                  </a:cubicBezTo>
                  <a:cubicBezTo>
                    <a:pt x="2374" y="155"/>
                    <a:pt x="1966" y="1"/>
                    <a:pt x="15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04"/>
            <p:cNvSpPr/>
            <p:nvPr/>
          </p:nvSpPr>
          <p:spPr>
            <a:xfrm>
              <a:off x="6698069" y="1281042"/>
              <a:ext cx="138318" cy="286625"/>
            </a:xfrm>
            <a:custGeom>
              <a:rect b="b" l="l" r="r" t="t"/>
              <a:pathLst>
                <a:path extrusionOk="0" h="3386" w="1634">
                  <a:moveTo>
                    <a:pt x="553" y="2450"/>
                  </a:moveTo>
                  <a:lnTo>
                    <a:pt x="553" y="2450"/>
                  </a:lnTo>
                  <a:cubicBezTo>
                    <a:pt x="551" y="2451"/>
                    <a:pt x="549" y="2452"/>
                    <a:pt x="546" y="2453"/>
                  </a:cubicBezTo>
                  <a:lnTo>
                    <a:pt x="546" y="2453"/>
                  </a:lnTo>
                  <a:cubicBezTo>
                    <a:pt x="549" y="2452"/>
                    <a:pt x="551" y="2451"/>
                    <a:pt x="553" y="2450"/>
                  </a:cubicBezTo>
                  <a:close/>
                  <a:moveTo>
                    <a:pt x="71" y="1"/>
                  </a:moveTo>
                  <a:lnTo>
                    <a:pt x="71" y="1"/>
                  </a:lnTo>
                  <a:cubicBezTo>
                    <a:pt x="22" y="276"/>
                    <a:pt x="1" y="561"/>
                    <a:pt x="81" y="828"/>
                  </a:cubicBezTo>
                  <a:cubicBezTo>
                    <a:pt x="240" y="1375"/>
                    <a:pt x="795" y="1779"/>
                    <a:pt x="825" y="2350"/>
                  </a:cubicBezTo>
                  <a:cubicBezTo>
                    <a:pt x="831" y="2434"/>
                    <a:pt x="822" y="2523"/>
                    <a:pt x="771" y="2590"/>
                  </a:cubicBezTo>
                  <a:cubicBezTo>
                    <a:pt x="737" y="2638"/>
                    <a:pt x="677" y="2671"/>
                    <a:pt x="619" y="2671"/>
                  </a:cubicBezTo>
                  <a:cubicBezTo>
                    <a:pt x="595" y="2671"/>
                    <a:pt x="572" y="2665"/>
                    <a:pt x="550" y="2652"/>
                  </a:cubicBezTo>
                  <a:cubicBezTo>
                    <a:pt x="482" y="2613"/>
                    <a:pt x="475" y="2490"/>
                    <a:pt x="546" y="2453"/>
                  </a:cubicBezTo>
                  <a:lnTo>
                    <a:pt x="546" y="2453"/>
                  </a:lnTo>
                  <a:cubicBezTo>
                    <a:pt x="389" y="2528"/>
                    <a:pt x="317" y="2711"/>
                    <a:pt x="380" y="2873"/>
                  </a:cubicBezTo>
                  <a:cubicBezTo>
                    <a:pt x="431" y="3002"/>
                    <a:pt x="554" y="3081"/>
                    <a:pt x="685" y="3081"/>
                  </a:cubicBezTo>
                  <a:cubicBezTo>
                    <a:pt x="722" y="3081"/>
                    <a:pt x="759" y="3075"/>
                    <a:pt x="795" y="3062"/>
                  </a:cubicBezTo>
                  <a:lnTo>
                    <a:pt x="795" y="3062"/>
                  </a:lnTo>
                  <a:cubicBezTo>
                    <a:pt x="763" y="3116"/>
                    <a:pt x="747" y="3175"/>
                    <a:pt x="747" y="3240"/>
                  </a:cubicBezTo>
                  <a:cubicBezTo>
                    <a:pt x="752" y="3297"/>
                    <a:pt x="796" y="3354"/>
                    <a:pt x="851" y="3354"/>
                  </a:cubicBezTo>
                  <a:cubicBezTo>
                    <a:pt x="856" y="3354"/>
                    <a:pt x="861" y="3354"/>
                    <a:pt x="866" y="3353"/>
                  </a:cubicBezTo>
                  <a:cubicBezTo>
                    <a:pt x="984" y="3337"/>
                    <a:pt x="949" y="3140"/>
                    <a:pt x="1038" y="3059"/>
                  </a:cubicBezTo>
                  <a:lnTo>
                    <a:pt x="1038" y="3059"/>
                  </a:lnTo>
                  <a:cubicBezTo>
                    <a:pt x="1019" y="3199"/>
                    <a:pt x="1097" y="3334"/>
                    <a:pt x="1229" y="3385"/>
                  </a:cubicBezTo>
                  <a:cubicBezTo>
                    <a:pt x="1566" y="2892"/>
                    <a:pt x="1634" y="2262"/>
                    <a:pt x="1599" y="1666"/>
                  </a:cubicBezTo>
                  <a:cubicBezTo>
                    <a:pt x="1572" y="1186"/>
                    <a:pt x="1483" y="715"/>
                    <a:pt x="1445" y="235"/>
                  </a:cubicBezTo>
                  <a:cubicBezTo>
                    <a:pt x="1334" y="203"/>
                    <a:pt x="1227" y="162"/>
                    <a:pt x="1124" y="114"/>
                  </a:cubicBezTo>
                  <a:lnTo>
                    <a:pt x="1124" y="114"/>
                  </a:lnTo>
                  <a:cubicBezTo>
                    <a:pt x="1213" y="583"/>
                    <a:pt x="1240" y="1062"/>
                    <a:pt x="1205" y="1542"/>
                  </a:cubicBezTo>
                  <a:cubicBezTo>
                    <a:pt x="1051" y="1103"/>
                    <a:pt x="971" y="642"/>
                    <a:pt x="971" y="179"/>
                  </a:cubicBezTo>
                  <a:lnTo>
                    <a:pt x="728" y="146"/>
                  </a:lnTo>
                  <a:lnTo>
                    <a:pt x="728" y="146"/>
                  </a:lnTo>
                  <a:cubicBezTo>
                    <a:pt x="715" y="591"/>
                    <a:pt x="758" y="1035"/>
                    <a:pt x="855" y="1472"/>
                  </a:cubicBezTo>
                  <a:cubicBezTo>
                    <a:pt x="639" y="1076"/>
                    <a:pt x="526" y="634"/>
                    <a:pt x="529" y="181"/>
                  </a:cubicBezTo>
                  <a:cubicBezTo>
                    <a:pt x="364" y="152"/>
                    <a:pt x="211" y="90"/>
                    <a:pt x="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04"/>
            <p:cNvSpPr/>
            <p:nvPr/>
          </p:nvSpPr>
          <p:spPr>
            <a:xfrm>
              <a:off x="6653797" y="4447375"/>
              <a:ext cx="169385" cy="229571"/>
            </a:xfrm>
            <a:custGeom>
              <a:rect b="b" l="l" r="r" t="t"/>
              <a:pathLst>
                <a:path extrusionOk="0" h="2712" w="2001">
                  <a:moveTo>
                    <a:pt x="787" y="0"/>
                  </a:moveTo>
                  <a:cubicBezTo>
                    <a:pt x="754" y="0"/>
                    <a:pt x="721" y="6"/>
                    <a:pt x="691" y="23"/>
                  </a:cubicBezTo>
                  <a:cubicBezTo>
                    <a:pt x="604" y="69"/>
                    <a:pt x="553" y="185"/>
                    <a:pt x="510" y="293"/>
                  </a:cubicBezTo>
                  <a:cubicBezTo>
                    <a:pt x="319" y="762"/>
                    <a:pt x="162" y="1244"/>
                    <a:pt x="41" y="1737"/>
                  </a:cubicBezTo>
                  <a:cubicBezTo>
                    <a:pt x="22" y="1818"/>
                    <a:pt x="1" y="1901"/>
                    <a:pt x="20" y="1982"/>
                  </a:cubicBezTo>
                  <a:cubicBezTo>
                    <a:pt x="36" y="2042"/>
                    <a:pt x="63" y="2098"/>
                    <a:pt x="106" y="2144"/>
                  </a:cubicBezTo>
                  <a:cubicBezTo>
                    <a:pt x="284" y="2362"/>
                    <a:pt x="513" y="2486"/>
                    <a:pt x="744" y="2589"/>
                  </a:cubicBezTo>
                  <a:cubicBezTo>
                    <a:pt x="889" y="2655"/>
                    <a:pt x="1043" y="2712"/>
                    <a:pt x="1191" y="2712"/>
                  </a:cubicBezTo>
                  <a:cubicBezTo>
                    <a:pt x="1278" y="2712"/>
                    <a:pt x="1362" y="2693"/>
                    <a:pt x="1442" y="2645"/>
                  </a:cubicBezTo>
                  <a:cubicBezTo>
                    <a:pt x="1661" y="2516"/>
                    <a:pt x="1782" y="2217"/>
                    <a:pt x="1890" y="1934"/>
                  </a:cubicBezTo>
                  <a:cubicBezTo>
                    <a:pt x="1946" y="1791"/>
                    <a:pt x="2000" y="1640"/>
                    <a:pt x="1987" y="1478"/>
                  </a:cubicBezTo>
                  <a:cubicBezTo>
                    <a:pt x="1976" y="1381"/>
                    <a:pt x="1946" y="1284"/>
                    <a:pt x="1906" y="1195"/>
                  </a:cubicBezTo>
                  <a:cubicBezTo>
                    <a:pt x="1836" y="1020"/>
                    <a:pt x="1769" y="845"/>
                    <a:pt x="1698" y="673"/>
                  </a:cubicBezTo>
                  <a:cubicBezTo>
                    <a:pt x="1692" y="698"/>
                    <a:pt x="1670" y="712"/>
                    <a:pt x="1648" y="712"/>
                  </a:cubicBezTo>
                  <a:cubicBezTo>
                    <a:pt x="1633" y="712"/>
                    <a:pt x="1618" y="706"/>
                    <a:pt x="1607" y="691"/>
                  </a:cubicBezTo>
                  <a:cubicBezTo>
                    <a:pt x="1580" y="654"/>
                    <a:pt x="1564" y="611"/>
                    <a:pt x="1556" y="565"/>
                  </a:cubicBezTo>
                  <a:cubicBezTo>
                    <a:pt x="1459" y="233"/>
                    <a:pt x="1170" y="85"/>
                    <a:pt x="906" y="18"/>
                  </a:cubicBezTo>
                  <a:cubicBezTo>
                    <a:pt x="868" y="9"/>
                    <a:pt x="827" y="0"/>
                    <a:pt x="7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04"/>
            <p:cNvSpPr/>
            <p:nvPr/>
          </p:nvSpPr>
          <p:spPr>
            <a:xfrm>
              <a:off x="6622562" y="3699577"/>
              <a:ext cx="282223" cy="902030"/>
            </a:xfrm>
            <a:custGeom>
              <a:rect b="b" l="l" r="r" t="t"/>
              <a:pathLst>
                <a:path extrusionOk="0" h="10656" w="3334">
                  <a:moveTo>
                    <a:pt x="1554" y="0"/>
                  </a:moveTo>
                  <a:cubicBezTo>
                    <a:pt x="1237" y="0"/>
                    <a:pt x="907" y="310"/>
                    <a:pt x="637" y="757"/>
                  </a:cubicBezTo>
                  <a:cubicBezTo>
                    <a:pt x="1" y="1808"/>
                    <a:pt x="41" y="3037"/>
                    <a:pt x="270" y="4276"/>
                  </a:cubicBezTo>
                  <a:cubicBezTo>
                    <a:pt x="550" y="5809"/>
                    <a:pt x="1140" y="7389"/>
                    <a:pt x="820" y="8992"/>
                  </a:cubicBezTo>
                  <a:cubicBezTo>
                    <a:pt x="731" y="9445"/>
                    <a:pt x="580" y="9981"/>
                    <a:pt x="809" y="10337"/>
                  </a:cubicBezTo>
                  <a:cubicBezTo>
                    <a:pt x="893" y="10461"/>
                    <a:pt x="1014" y="10555"/>
                    <a:pt x="1154" y="10601"/>
                  </a:cubicBezTo>
                  <a:cubicBezTo>
                    <a:pt x="1246" y="10636"/>
                    <a:pt x="1345" y="10656"/>
                    <a:pt x="1444" y="10656"/>
                  </a:cubicBezTo>
                  <a:cubicBezTo>
                    <a:pt x="1674" y="10656"/>
                    <a:pt x="1900" y="10550"/>
                    <a:pt x="2019" y="10299"/>
                  </a:cubicBezTo>
                  <a:cubicBezTo>
                    <a:pt x="2181" y="9949"/>
                    <a:pt x="2070" y="9499"/>
                    <a:pt x="1997" y="9097"/>
                  </a:cubicBezTo>
                  <a:cubicBezTo>
                    <a:pt x="1512" y="6413"/>
                    <a:pt x="3334" y="3107"/>
                    <a:pt x="2216" y="603"/>
                  </a:cubicBezTo>
                  <a:cubicBezTo>
                    <a:pt x="2024" y="177"/>
                    <a:pt x="1793" y="0"/>
                    <a:pt x="1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04"/>
            <p:cNvSpPr/>
            <p:nvPr/>
          </p:nvSpPr>
          <p:spPr>
            <a:xfrm>
              <a:off x="6636952" y="3699577"/>
              <a:ext cx="207646" cy="303132"/>
            </a:xfrm>
            <a:custGeom>
              <a:rect b="b" l="l" r="r" t="t"/>
              <a:pathLst>
                <a:path extrusionOk="0" h="3581" w="2453">
                  <a:moveTo>
                    <a:pt x="1384" y="0"/>
                  </a:moveTo>
                  <a:cubicBezTo>
                    <a:pt x="1067" y="0"/>
                    <a:pt x="737" y="310"/>
                    <a:pt x="467" y="757"/>
                  </a:cubicBezTo>
                  <a:cubicBezTo>
                    <a:pt x="224" y="1164"/>
                    <a:pt x="65" y="1616"/>
                    <a:pt x="0" y="2085"/>
                  </a:cubicBezTo>
                  <a:cubicBezTo>
                    <a:pt x="211" y="2309"/>
                    <a:pt x="394" y="2592"/>
                    <a:pt x="582" y="2848"/>
                  </a:cubicBezTo>
                  <a:cubicBezTo>
                    <a:pt x="860" y="3222"/>
                    <a:pt x="1199" y="3573"/>
                    <a:pt x="1593" y="3581"/>
                  </a:cubicBezTo>
                  <a:cubicBezTo>
                    <a:pt x="1597" y="3581"/>
                    <a:pt x="1601" y="3581"/>
                    <a:pt x="1605" y="3581"/>
                  </a:cubicBezTo>
                  <a:cubicBezTo>
                    <a:pt x="1902" y="3581"/>
                    <a:pt x="2181" y="3383"/>
                    <a:pt x="2393" y="3107"/>
                  </a:cubicBezTo>
                  <a:cubicBezTo>
                    <a:pt x="2453" y="2223"/>
                    <a:pt x="2388" y="1374"/>
                    <a:pt x="2043" y="603"/>
                  </a:cubicBezTo>
                  <a:cubicBezTo>
                    <a:pt x="1853" y="177"/>
                    <a:pt x="1622" y="0"/>
                    <a:pt x="1384" y="0"/>
                  </a:cubicBezTo>
                  <a:close/>
                </a:path>
              </a:pathLst>
            </a:custGeom>
            <a:solidFill>
              <a:schemeClr val="accent4">
                <a:alpha val="27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04"/>
            <p:cNvSpPr/>
            <p:nvPr/>
          </p:nvSpPr>
          <p:spPr>
            <a:xfrm>
              <a:off x="6682578" y="4336568"/>
              <a:ext cx="115717" cy="173025"/>
            </a:xfrm>
            <a:custGeom>
              <a:rect b="b" l="l" r="r" t="t"/>
              <a:pathLst>
                <a:path extrusionOk="0" h="2044" w="1367">
                  <a:moveTo>
                    <a:pt x="184" y="1"/>
                  </a:moveTo>
                  <a:lnTo>
                    <a:pt x="184" y="1"/>
                  </a:lnTo>
                  <a:cubicBezTo>
                    <a:pt x="227" y="491"/>
                    <a:pt x="202" y="985"/>
                    <a:pt x="111" y="1470"/>
                  </a:cubicBezTo>
                  <a:cubicBezTo>
                    <a:pt x="76" y="1653"/>
                    <a:pt x="30" y="1850"/>
                    <a:pt x="0" y="2044"/>
                  </a:cubicBezTo>
                  <a:cubicBezTo>
                    <a:pt x="54" y="1895"/>
                    <a:pt x="108" y="1747"/>
                    <a:pt x="170" y="1602"/>
                  </a:cubicBezTo>
                  <a:cubicBezTo>
                    <a:pt x="216" y="1494"/>
                    <a:pt x="264" y="1378"/>
                    <a:pt x="351" y="1332"/>
                  </a:cubicBezTo>
                  <a:cubicBezTo>
                    <a:pt x="381" y="1316"/>
                    <a:pt x="414" y="1310"/>
                    <a:pt x="447" y="1310"/>
                  </a:cubicBezTo>
                  <a:cubicBezTo>
                    <a:pt x="487" y="1310"/>
                    <a:pt x="529" y="1319"/>
                    <a:pt x="569" y="1330"/>
                  </a:cubicBezTo>
                  <a:cubicBezTo>
                    <a:pt x="830" y="1397"/>
                    <a:pt x="1119" y="1542"/>
                    <a:pt x="1216" y="1874"/>
                  </a:cubicBezTo>
                  <a:cubicBezTo>
                    <a:pt x="1224" y="1920"/>
                    <a:pt x="1243" y="1963"/>
                    <a:pt x="1267" y="2000"/>
                  </a:cubicBezTo>
                  <a:cubicBezTo>
                    <a:pt x="1278" y="2015"/>
                    <a:pt x="1294" y="2021"/>
                    <a:pt x="1309" y="2021"/>
                  </a:cubicBezTo>
                  <a:cubicBezTo>
                    <a:pt x="1332" y="2021"/>
                    <a:pt x="1354" y="2007"/>
                    <a:pt x="1358" y="1982"/>
                  </a:cubicBezTo>
                  <a:cubicBezTo>
                    <a:pt x="1361" y="1987"/>
                    <a:pt x="1364" y="1992"/>
                    <a:pt x="1367" y="1998"/>
                  </a:cubicBezTo>
                  <a:cubicBezTo>
                    <a:pt x="1345" y="1855"/>
                    <a:pt x="1315" y="1712"/>
                    <a:pt x="1291" y="1575"/>
                  </a:cubicBezTo>
                  <a:cubicBezTo>
                    <a:pt x="1237" y="1273"/>
                    <a:pt x="1210" y="971"/>
                    <a:pt x="1208" y="667"/>
                  </a:cubicBezTo>
                  <a:cubicBezTo>
                    <a:pt x="1073" y="618"/>
                    <a:pt x="943" y="556"/>
                    <a:pt x="825" y="478"/>
                  </a:cubicBezTo>
                  <a:cubicBezTo>
                    <a:pt x="601" y="335"/>
                    <a:pt x="386" y="176"/>
                    <a:pt x="184" y="1"/>
                  </a:cubicBezTo>
                  <a:close/>
                </a:path>
              </a:pathLst>
            </a:custGeom>
            <a:solidFill>
              <a:schemeClr val="accent4">
                <a:alpha val="27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04"/>
            <p:cNvSpPr/>
            <p:nvPr/>
          </p:nvSpPr>
          <p:spPr>
            <a:xfrm>
              <a:off x="7276991" y="4423335"/>
              <a:ext cx="170485" cy="236427"/>
            </a:xfrm>
            <a:custGeom>
              <a:rect b="b" l="l" r="r" t="t"/>
              <a:pathLst>
                <a:path extrusionOk="0" h="2793" w="2014">
                  <a:moveTo>
                    <a:pt x="1008" y="0"/>
                  </a:moveTo>
                  <a:cubicBezTo>
                    <a:pt x="950" y="0"/>
                    <a:pt x="891" y="29"/>
                    <a:pt x="836" y="59"/>
                  </a:cubicBezTo>
                  <a:cubicBezTo>
                    <a:pt x="591" y="194"/>
                    <a:pt x="332" y="420"/>
                    <a:pt x="286" y="771"/>
                  </a:cubicBezTo>
                  <a:cubicBezTo>
                    <a:pt x="286" y="817"/>
                    <a:pt x="276" y="865"/>
                    <a:pt x="257" y="908"/>
                  </a:cubicBezTo>
                  <a:cubicBezTo>
                    <a:pt x="244" y="929"/>
                    <a:pt x="222" y="941"/>
                    <a:pt x="202" y="941"/>
                  </a:cubicBezTo>
                  <a:cubicBezTo>
                    <a:pt x="186" y="941"/>
                    <a:pt x="171" y="933"/>
                    <a:pt x="163" y="914"/>
                  </a:cubicBezTo>
                  <a:cubicBezTo>
                    <a:pt x="122" y="1102"/>
                    <a:pt x="82" y="1293"/>
                    <a:pt x="39" y="1482"/>
                  </a:cubicBezTo>
                  <a:cubicBezTo>
                    <a:pt x="14" y="1579"/>
                    <a:pt x="1" y="1682"/>
                    <a:pt x="4" y="1784"/>
                  </a:cubicBezTo>
                  <a:cubicBezTo>
                    <a:pt x="14" y="1943"/>
                    <a:pt x="95" y="2078"/>
                    <a:pt x="171" y="2202"/>
                  </a:cubicBezTo>
                  <a:cubicBezTo>
                    <a:pt x="319" y="2450"/>
                    <a:pt x="483" y="2708"/>
                    <a:pt x="718" y="2776"/>
                  </a:cubicBezTo>
                  <a:cubicBezTo>
                    <a:pt x="757" y="2787"/>
                    <a:pt x="796" y="2792"/>
                    <a:pt x="835" y="2792"/>
                  </a:cubicBezTo>
                  <a:cubicBezTo>
                    <a:pt x="1029" y="2792"/>
                    <a:pt x="1224" y="2665"/>
                    <a:pt x="1394" y="2533"/>
                  </a:cubicBezTo>
                  <a:cubicBezTo>
                    <a:pt x="1599" y="2371"/>
                    <a:pt x="1809" y="2183"/>
                    <a:pt x="1949" y="1921"/>
                  </a:cubicBezTo>
                  <a:cubicBezTo>
                    <a:pt x="1981" y="1867"/>
                    <a:pt x="2003" y="1805"/>
                    <a:pt x="2008" y="1744"/>
                  </a:cubicBezTo>
                  <a:cubicBezTo>
                    <a:pt x="2014" y="1660"/>
                    <a:pt x="1981" y="1582"/>
                    <a:pt x="1949" y="1509"/>
                  </a:cubicBezTo>
                  <a:cubicBezTo>
                    <a:pt x="1755" y="1062"/>
                    <a:pt x="1529" y="631"/>
                    <a:pt x="1270" y="221"/>
                  </a:cubicBezTo>
                  <a:cubicBezTo>
                    <a:pt x="1208" y="127"/>
                    <a:pt x="1141" y="27"/>
                    <a:pt x="1049" y="5"/>
                  </a:cubicBezTo>
                  <a:cubicBezTo>
                    <a:pt x="1036" y="2"/>
                    <a:pt x="1022" y="0"/>
                    <a:pt x="10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04"/>
            <p:cNvSpPr/>
            <p:nvPr/>
          </p:nvSpPr>
          <p:spPr>
            <a:xfrm>
              <a:off x="7102273" y="3699662"/>
              <a:ext cx="317861" cy="884593"/>
            </a:xfrm>
            <a:custGeom>
              <a:rect b="b" l="l" r="r" t="t"/>
              <a:pathLst>
                <a:path extrusionOk="0" h="10450" w="3755">
                  <a:moveTo>
                    <a:pt x="1408" y="0"/>
                  </a:moveTo>
                  <a:cubicBezTo>
                    <a:pt x="1113" y="0"/>
                    <a:pt x="856" y="227"/>
                    <a:pt x="712" y="788"/>
                  </a:cubicBezTo>
                  <a:cubicBezTo>
                    <a:pt x="1" y="3542"/>
                    <a:pt x="2297" y="6285"/>
                    <a:pt x="2232" y="9048"/>
                  </a:cubicBezTo>
                  <a:cubicBezTo>
                    <a:pt x="2221" y="9460"/>
                    <a:pt x="2183" y="9929"/>
                    <a:pt x="2396" y="10228"/>
                  </a:cubicBezTo>
                  <a:cubicBezTo>
                    <a:pt x="2509" y="10384"/>
                    <a:pt x="2665" y="10449"/>
                    <a:pt x="2828" y="10449"/>
                  </a:cubicBezTo>
                  <a:cubicBezTo>
                    <a:pt x="2985" y="10449"/>
                    <a:pt x="3149" y="10389"/>
                    <a:pt x="3288" y="10293"/>
                  </a:cubicBezTo>
                  <a:cubicBezTo>
                    <a:pt x="3420" y="10206"/>
                    <a:pt x="3523" y="10082"/>
                    <a:pt x="3587" y="9939"/>
                  </a:cubicBezTo>
                  <a:cubicBezTo>
                    <a:pt x="3754" y="9527"/>
                    <a:pt x="3525" y="9045"/>
                    <a:pt x="3369" y="8624"/>
                  </a:cubicBezTo>
                  <a:cubicBezTo>
                    <a:pt x="2809" y="7140"/>
                    <a:pt x="3143" y="5434"/>
                    <a:pt x="3183" y="3860"/>
                  </a:cubicBezTo>
                  <a:cubicBezTo>
                    <a:pt x="3215" y="2583"/>
                    <a:pt x="3065" y="1370"/>
                    <a:pt x="2280" y="513"/>
                  </a:cubicBezTo>
                  <a:cubicBezTo>
                    <a:pt x="1998" y="202"/>
                    <a:pt x="1686" y="0"/>
                    <a:pt x="14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04"/>
            <p:cNvSpPr/>
            <p:nvPr/>
          </p:nvSpPr>
          <p:spPr>
            <a:xfrm>
              <a:off x="7139942" y="3699577"/>
              <a:ext cx="221360" cy="343933"/>
            </a:xfrm>
            <a:custGeom>
              <a:rect b="b" l="l" r="r" t="t"/>
              <a:pathLst>
                <a:path extrusionOk="0" h="4063" w="2615">
                  <a:moveTo>
                    <a:pt x="963" y="1"/>
                  </a:moveTo>
                  <a:cubicBezTo>
                    <a:pt x="668" y="1"/>
                    <a:pt x="411" y="226"/>
                    <a:pt x="267" y="786"/>
                  </a:cubicBezTo>
                  <a:cubicBezTo>
                    <a:pt x="0" y="1816"/>
                    <a:pt x="157" y="2845"/>
                    <a:pt x="450" y="3872"/>
                  </a:cubicBezTo>
                  <a:cubicBezTo>
                    <a:pt x="680" y="3991"/>
                    <a:pt x="913" y="4062"/>
                    <a:pt x="1136" y="4062"/>
                  </a:cubicBezTo>
                  <a:cubicBezTo>
                    <a:pt x="1459" y="4062"/>
                    <a:pt x="1762" y="3914"/>
                    <a:pt x="2011" y="3549"/>
                  </a:cubicBezTo>
                  <a:cubicBezTo>
                    <a:pt x="2237" y="3217"/>
                    <a:pt x="2385" y="2810"/>
                    <a:pt x="2523" y="2403"/>
                  </a:cubicBezTo>
                  <a:cubicBezTo>
                    <a:pt x="2555" y="2314"/>
                    <a:pt x="2585" y="2220"/>
                    <a:pt x="2614" y="2128"/>
                  </a:cubicBezTo>
                  <a:cubicBezTo>
                    <a:pt x="2488" y="1519"/>
                    <a:pt x="2250" y="964"/>
                    <a:pt x="1835" y="512"/>
                  </a:cubicBezTo>
                  <a:cubicBezTo>
                    <a:pt x="1553" y="201"/>
                    <a:pt x="1241" y="1"/>
                    <a:pt x="963" y="1"/>
                  </a:cubicBezTo>
                  <a:close/>
                </a:path>
              </a:pathLst>
            </a:custGeom>
            <a:solidFill>
              <a:schemeClr val="accent4">
                <a:alpha val="27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04"/>
            <p:cNvSpPr/>
            <p:nvPr/>
          </p:nvSpPr>
          <p:spPr>
            <a:xfrm>
              <a:off x="6621630" y="2497039"/>
              <a:ext cx="753300" cy="1475534"/>
            </a:xfrm>
            <a:custGeom>
              <a:rect b="b" l="l" r="r" t="t"/>
              <a:pathLst>
                <a:path extrusionOk="0" h="17431" w="8899">
                  <a:moveTo>
                    <a:pt x="3731" y="0"/>
                  </a:moveTo>
                  <a:cubicBezTo>
                    <a:pt x="2679" y="0"/>
                    <a:pt x="1372" y="632"/>
                    <a:pt x="963" y="1958"/>
                  </a:cubicBezTo>
                  <a:cubicBezTo>
                    <a:pt x="427" y="3682"/>
                    <a:pt x="1" y="5838"/>
                    <a:pt x="154" y="7714"/>
                  </a:cubicBezTo>
                  <a:cubicBezTo>
                    <a:pt x="214" y="8441"/>
                    <a:pt x="365" y="9153"/>
                    <a:pt x="402" y="9883"/>
                  </a:cubicBezTo>
                  <a:cubicBezTo>
                    <a:pt x="459" y="10950"/>
                    <a:pt x="276" y="12020"/>
                    <a:pt x="311" y="13090"/>
                  </a:cubicBezTo>
                  <a:cubicBezTo>
                    <a:pt x="321" y="13365"/>
                    <a:pt x="346" y="13650"/>
                    <a:pt x="281" y="13914"/>
                  </a:cubicBezTo>
                  <a:cubicBezTo>
                    <a:pt x="235" y="14117"/>
                    <a:pt x="141" y="14294"/>
                    <a:pt x="106" y="14499"/>
                  </a:cubicBezTo>
                  <a:cubicBezTo>
                    <a:pt x="74" y="14704"/>
                    <a:pt x="130" y="14965"/>
                    <a:pt x="281" y="15019"/>
                  </a:cubicBezTo>
                  <a:cubicBezTo>
                    <a:pt x="98" y="15025"/>
                    <a:pt x="1" y="15345"/>
                    <a:pt x="68" y="15569"/>
                  </a:cubicBezTo>
                  <a:cubicBezTo>
                    <a:pt x="138" y="15795"/>
                    <a:pt x="308" y="15930"/>
                    <a:pt x="470" y="16038"/>
                  </a:cubicBezTo>
                  <a:cubicBezTo>
                    <a:pt x="836" y="16283"/>
                    <a:pt x="1243" y="16466"/>
                    <a:pt x="1669" y="16580"/>
                  </a:cubicBezTo>
                  <a:cubicBezTo>
                    <a:pt x="1788" y="16611"/>
                    <a:pt x="1916" y="16630"/>
                    <a:pt x="2043" y="16630"/>
                  </a:cubicBezTo>
                  <a:cubicBezTo>
                    <a:pt x="2384" y="16630"/>
                    <a:pt x="2717" y="16495"/>
                    <a:pt x="2846" y="16103"/>
                  </a:cubicBezTo>
                  <a:cubicBezTo>
                    <a:pt x="2981" y="15693"/>
                    <a:pt x="2828" y="15168"/>
                    <a:pt x="3016" y="14798"/>
                  </a:cubicBezTo>
                  <a:cubicBezTo>
                    <a:pt x="3129" y="14575"/>
                    <a:pt x="3364" y="14416"/>
                    <a:pt x="3345" y="14146"/>
                  </a:cubicBezTo>
                  <a:cubicBezTo>
                    <a:pt x="3334" y="13955"/>
                    <a:pt x="3194" y="13823"/>
                    <a:pt x="3148" y="13640"/>
                  </a:cubicBezTo>
                  <a:cubicBezTo>
                    <a:pt x="3105" y="13483"/>
                    <a:pt x="3140" y="13311"/>
                    <a:pt x="3175" y="13152"/>
                  </a:cubicBezTo>
                  <a:cubicBezTo>
                    <a:pt x="3547" y="11465"/>
                    <a:pt x="3976" y="9802"/>
                    <a:pt x="4463" y="8164"/>
                  </a:cubicBezTo>
                  <a:cubicBezTo>
                    <a:pt x="4579" y="9853"/>
                    <a:pt x="4822" y="11532"/>
                    <a:pt x="5183" y="13187"/>
                  </a:cubicBezTo>
                  <a:cubicBezTo>
                    <a:pt x="5320" y="13809"/>
                    <a:pt x="5466" y="14526"/>
                    <a:pt x="5196" y="15068"/>
                  </a:cubicBezTo>
                  <a:cubicBezTo>
                    <a:pt x="5404" y="15170"/>
                    <a:pt x="5517" y="15483"/>
                    <a:pt x="5522" y="15774"/>
                  </a:cubicBezTo>
                  <a:cubicBezTo>
                    <a:pt x="5525" y="16068"/>
                    <a:pt x="5441" y="16351"/>
                    <a:pt x="5361" y="16623"/>
                  </a:cubicBezTo>
                  <a:cubicBezTo>
                    <a:pt x="5856" y="17147"/>
                    <a:pt x="6489" y="17431"/>
                    <a:pt x="7123" y="17431"/>
                  </a:cubicBezTo>
                  <a:cubicBezTo>
                    <a:pt x="7256" y="17431"/>
                    <a:pt x="7388" y="17419"/>
                    <a:pt x="7519" y="17393"/>
                  </a:cubicBezTo>
                  <a:cubicBezTo>
                    <a:pt x="7657" y="17364"/>
                    <a:pt x="7802" y="17321"/>
                    <a:pt x="7910" y="17202"/>
                  </a:cubicBezTo>
                  <a:cubicBezTo>
                    <a:pt x="7964" y="17137"/>
                    <a:pt x="8010" y="17070"/>
                    <a:pt x="8050" y="16995"/>
                  </a:cubicBezTo>
                  <a:cubicBezTo>
                    <a:pt x="8381" y="16423"/>
                    <a:pt x="8724" y="15817"/>
                    <a:pt x="8807" y="15103"/>
                  </a:cubicBezTo>
                  <a:cubicBezTo>
                    <a:pt x="8872" y="14545"/>
                    <a:pt x="8775" y="13982"/>
                    <a:pt x="8710" y="13424"/>
                  </a:cubicBezTo>
                  <a:cubicBezTo>
                    <a:pt x="8390" y="10689"/>
                    <a:pt x="8899" y="7814"/>
                    <a:pt x="8309" y="5157"/>
                  </a:cubicBezTo>
                  <a:cubicBezTo>
                    <a:pt x="8063" y="4052"/>
                    <a:pt x="7630" y="3022"/>
                    <a:pt x="7053" y="2165"/>
                  </a:cubicBezTo>
                  <a:cubicBezTo>
                    <a:pt x="6261" y="990"/>
                    <a:pt x="5161" y="133"/>
                    <a:pt x="3976" y="12"/>
                  </a:cubicBezTo>
                  <a:cubicBezTo>
                    <a:pt x="3896" y="4"/>
                    <a:pt x="3814" y="0"/>
                    <a:pt x="3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04"/>
            <p:cNvSpPr/>
            <p:nvPr/>
          </p:nvSpPr>
          <p:spPr>
            <a:xfrm>
              <a:off x="6686642" y="3489137"/>
              <a:ext cx="218397" cy="212048"/>
            </a:xfrm>
            <a:custGeom>
              <a:rect b="b" l="l" r="r" t="t"/>
              <a:pathLst>
                <a:path extrusionOk="0" h="2505" w="2580">
                  <a:moveTo>
                    <a:pt x="288" y="1"/>
                  </a:moveTo>
                  <a:cubicBezTo>
                    <a:pt x="220" y="1"/>
                    <a:pt x="156" y="23"/>
                    <a:pt x="111" y="87"/>
                  </a:cubicBezTo>
                  <a:cubicBezTo>
                    <a:pt x="1" y="249"/>
                    <a:pt x="103" y="502"/>
                    <a:pt x="211" y="664"/>
                  </a:cubicBezTo>
                  <a:cubicBezTo>
                    <a:pt x="831" y="1583"/>
                    <a:pt x="1669" y="2232"/>
                    <a:pt x="2574" y="2504"/>
                  </a:cubicBezTo>
                  <a:cubicBezTo>
                    <a:pt x="2577" y="2477"/>
                    <a:pt x="2580" y="2453"/>
                    <a:pt x="2577" y="2426"/>
                  </a:cubicBezTo>
                  <a:cubicBezTo>
                    <a:pt x="2566" y="2235"/>
                    <a:pt x="2426" y="2103"/>
                    <a:pt x="2380" y="1920"/>
                  </a:cubicBezTo>
                  <a:cubicBezTo>
                    <a:pt x="2348" y="1801"/>
                    <a:pt x="2361" y="1672"/>
                    <a:pt x="2386" y="1548"/>
                  </a:cubicBezTo>
                  <a:cubicBezTo>
                    <a:pt x="2116" y="1459"/>
                    <a:pt x="1852" y="1257"/>
                    <a:pt x="1628" y="1030"/>
                  </a:cubicBezTo>
                  <a:cubicBezTo>
                    <a:pt x="1246" y="650"/>
                    <a:pt x="887" y="184"/>
                    <a:pt x="424" y="25"/>
                  </a:cubicBezTo>
                  <a:cubicBezTo>
                    <a:pt x="380" y="11"/>
                    <a:pt x="333" y="1"/>
                    <a:pt x="288" y="1"/>
                  </a:cubicBezTo>
                  <a:close/>
                </a:path>
              </a:pathLst>
            </a:custGeom>
            <a:solidFill>
              <a:srgbClr val="1D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04"/>
            <p:cNvSpPr/>
            <p:nvPr/>
          </p:nvSpPr>
          <p:spPr>
            <a:xfrm>
              <a:off x="6637629" y="3629910"/>
              <a:ext cx="262838" cy="165914"/>
            </a:xfrm>
            <a:custGeom>
              <a:rect b="b" l="l" r="r" t="t"/>
              <a:pathLst>
                <a:path extrusionOk="0" h="1960" w="3105">
                  <a:moveTo>
                    <a:pt x="132" y="1"/>
                  </a:moveTo>
                  <a:lnTo>
                    <a:pt x="132" y="1"/>
                  </a:lnTo>
                  <a:cubicBezTo>
                    <a:pt x="141" y="178"/>
                    <a:pt x="127" y="356"/>
                    <a:pt x="92" y="531"/>
                  </a:cubicBezTo>
                  <a:cubicBezTo>
                    <a:pt x="68" y="628"/>
                    <a:pt x="35" y="728"/>
                    <a:pt x="0" y="823"/>
                  </a:cubicBezTo>
                  <a:cubicBezTo>
                    <a:pt x="814" y="1499"/>
                    <a:pt x="1763" y="1895"/>
                    <a:pt x="2725" y="1960"/>
                  </a:cubicBezTo>
                  <a:cubicBezTo>
                    <a:pt x="2728" y="1763"/>
                    <a:pt x="2744" y="1574"/>
                    <a:pt x="2827" y="1413"/>
                  </a:cubicBezTo>
                  <a:cubicBezTo>
                    <a:pt x="2903" y="1262"/>
                    <a:pt x="3032" y="1140"/>
                    <a:pt x="3105" y="995"/>
                  </a:cubicBezTo>
                  <a:lnTo>
                    <a:pt x="3105" y="995"/>
                  </a:lnTo>
                  <a:cubicBezTo>
                    <a:pt x="3049" y="1000"/>
                    <a:pt x="2993" y="1003"/>
                    <a:pt x="2937" y="1003"/>
                  </a:cubicBezTo>
                  <a:cubicBezTo>
                    <a:pt x="2005" y="1003"/>
                    <a:pt x="1083" y="278"/>
                    <a:pt x="132" y="1"/>
                  </a:cubicBezTo>
                  <a:close/>
                </a:path>
              </a:pathLst>
            </a:custGeom>
            <a:solidFill>
              <a:srgbClr val="1D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04"/>
            <p:cNvSpPr/>
            <p:nvPr/>
          </p:nvSpPr>
          <p:spPr>
            <a:xfrm>
              <a:off x="6633312" y="2497209"/>
              <a:ext cx="716139" cy="647149"/>
            </a:xfrm>
            <a:custGeom>
              <a:rect b="b" l="l" r="r" t="t"/>
              <a:pathLst>
                <a:path extrusionOk="0" h="7645" w="8460">
                  <a:moveTo>
                    <a:pt x="3588" y="0"/>
                  </a:moveTo>
                  <a:cubicBezTo>
                    <a:pt x="2537" y="0"/>
                    <a:pt x="1234" y="634"/>
                    <a:pt x="825" y="1956"/>
                  </a:cubicBezTo>
                  <a:cubicBezTo>
                    <a:pt x="421" y="3257"/>
                    <a:pt x="78" y="4804"/>
                    <a:pt x="0" y="6292"/>
                  </a:cubicBezTo>
                  <a:cubicBezTo>
                    <a:pt x="1334" y="6540"/>
                    <a:pt x="2698" y="6540"/>
                    <a:pt x="4048" y="6620"/>
                  </a:cubicBezTo>
                  <a:cubicBezTo>
                    <a:pt x="5543" y="6709"/>
                    <a:pt x="7077" y="6920"/>
                    <a:pt x="8459" y="7644"/>
                  </a:cubicBezTo>
                  <a:cubicBezTo>
                    <a:pt x="8427" y="6804"/>
                    <a:pt x="8351" y="5968"/>
                    <a:pt x="8171" y="5157"/>
                  </a:cubicBezTo>
                  <a:cubicBezTo>
                    <a:pt x="7925" y="4052"/>
                    <a:pt x="7492" y="3020"/>
                    <a:pt x="6915" y="2166"/>
                  </a:cubicBezTo>
                  <a:cubicBezTo>
                    <a:pt x="6123" y="991"/>
                    <a:pt x="5023" y="131"/>
                    <a:pt x="3838" y="13"/>
                  </a:cubicBezTo>
                  <a:cubicBezTo>
                    <a:pt x="3756" y="5"/>
                    <a:pt x="3673" y="0"/>
                    <a:pt x="3588" y="0"/>
                  </a:cubicBezTo>
                  <a:close/>
                </a:path>
              </a:pathLst>
            </a:custGeom>
            <a:solidFill>
              <a:srgbClr val="1D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04"/>
            <p:cNvSpPr/>
            <p:nvPr/>
          </p:nvSpPr>
          <p:spPr>
            <a:xfrm>
              <a:off x="7149508" y="3645401"/>
              <a:ext cx="217720" cy="139165"/>
            </a:xfrm>
            <a:custGeom>
              <a:rect b="b" l="l" r="r" t="t"/>
              <a:pathLst>
                <a:path extrusionOk="0" h="1644" w="2572">
                  <a:moveTo>
                    <a:pt x="2490" y="1"/>
                  </a:moveTo>
                  <a:cubicBezTo>
                    <a:pt x="1801" y="378"/>
                    <a:pt x="922" y="308"/>
                    <a:pt x="262" y="836"/>
                  </a:cubicBezTo>
                  <a:cubicBezTo>
                    <a:pt x="189" y="887"/>
                    <a:pt x="130" y="957"/>
                    <a:pt x="95" y="1038"/>
                  </a:cubicBezTo>
                  <a:cubicBezTo>
                    <a:pt x="0" y="1267"/>
                    <a:pt x="159" y="1561"/>
                    <a:pt x="348" y="1623"/>
                  </a:cubicBezTo>
                  <a:cubicBezTo>
                    <a:pt x="392" y="1637"/>
                    <a:pt x="435" y="1643"/>
                    <a:pt x="479" y="1643"/>
                  </a:cubicBezTo>
                  <a:cubicBezTo>
                    <a:pt x="628" y="1643"/>
                    <a:pt x="778" y="1573"/>
                    <a:pt x="922" y="1502"/>
                  </a:cubicBezTo>
                  <a:lnTo>
                    <a:pt x="2571" y="677"/>
                  </a:lnTo>
                  <a:cubicBezTo>
                    <a:pt x="2550" y="451"/>
                    <a:pt x="2520" y="227"/>
                    <a:pt x="2490" y="1"/>
                  </a:cubicBezTo>
                  <a:close/>
                </a:path>
              </a:pathLst>
            </a:custGeom>
            <a:solidFill>
              <a:srgbClr val="1D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04"/>
            <p:cNvSpPr/>
            <p:nvPr/>
          </p:nvSpPr>
          <p:spPr>
            <a:xfrm>
              <a:off x="4850075" y="2331802"/>
              <a:ext cx="616252" cy="2345144"/>
            </a:xfrm>
            <a:custGeom>
              <a:rect b="b" l="l" r="r" t="t"/>
              <a:pathLst>
                <a:path extrusionOk="0" h="27704" w="7280">
                  <a:moveTo>
                    <a:pt x="4386" y="1"/>
                  </a:moveTo>
                  <a:cubicBezTo>
                    <a:pt x="0" y="1"/>
                    <a:pt x="2723" y="9297"/>
                    <a:pt x="3437" y="12110"/>
                  </a:cubicBezTo>
                  <a:cubicBezTo>
                    <a:pt x="3917" y="13996"/>
                    <a:pt x="4402" y="15893"/>
                    <a:pt x="4577" y="17850"/>
                  </a:cubicBezTo>
                  <a:cubicBezTo>
                    <a:pt x="4733" y="19569"/>
                    <a:pt x="4650" y="21305"/>
                    <a:pt x="4566" y="23032"/>
                  </a:cubicBezTo>
                  <a:lnTo>
                    <a:pt x="4502" y="24368"/>
                  </a:lnTo>
                  <a:cubicBezTo>
                    <a:pt x="4480" y="24816"/>
                    <a:pt x="4440" y="25312"/>
                    <a:pt x="4159" y="25608"/>
                  </a:cubicBezTo>
                  <a:cubicBezTo>
                    <a:pt x="3925" y="25853"/>
                    <a:pt x="3003" y="26454"/>
                    <a:pt x="2699" y="26540"/>
                  </a:cubicBezTo>
                  <a:cubicBezTo>
                    <a:pt x="1882" y="26767"/>
                    <a:pt x="1246" y="26937"/>
                    <a:pt x="1462" y="27494"/>
                  </a:cubicBezTo>
                  <a:cubicBezTo>
                    <a:pt x="1633" y="27644"/>
                    <a:pt x="1891" y="27704"/>
                    <a:pt x="2212" y="27704"/>
                  </a:cubicBezTo>
                  <a:cubicBezTo>
                    <a:pt x="3321" y="27704"/>
                    <a:pt x="5185" y="26992"/>
                    <a:pt x="6830" y="26837"/>
                  </a:cubicBezTo>
                  <a:cubicBezTo>
                    <a:pt x="7280" y="26010"/>
                    <a:pt x="6439" y="25263"/>
                    <a:pt x="6601" y="24835"/>
                  </a:cubicBezTo>
                  <a:cubicBezTo>
                    <a:pt x="6762" y="24409"/>
                    <a:pt x="7027" y="24015"/>
                    <a:pt x="7053" y="23547"/>
                  </a:cubicBezTo>
                  <a:cubicBezTo>
                    <a:pt x="7094" y="22897"/>
                    <a:pt x="6674" y="22353"/>
                    <a:pt x="6466" y="21749"/>
                  </a:cubicBezTo>
                  <a:cubicBezTo>
                    <a:pt x="5889" y="20092"/>
                    <a:pt x="6932" y="18294"/>
                    <a:pt x="7037" y="16508"/>
                  </a:cubicBezTo>
                  <a:cubicBezTo>
                    <a:pt x="7094" y="15548"/>
                    <a:pt x="6873" y="14600"/>
                    <a:pt x="6744" y="13651"/>
                  </a:cubicBezTo>
                  <a:cubicBezTo>
                    <a:pt x="6242" y="9962"/>
                    <a:pt x="7107" y="6190"/>
                    <a:pt x="6865" y="2463"/>
                  </a:cubicBezTo>
                  <a:cubicBezTo>
                    <a:pt x="6822" y="1816"/>
                    <a:pt x="6725" y="1118"/>
                    <a:pt x="6334" y="665"/>
                  </a:cubicBezTo>
                  <a:cubicBezTo>
                    <a:pt x="6094" y="385"/>
                    <a:pt x="5765" y="234"/>
                    <a:pt x="5434" y="148"/>
                  </a:cubicBezTo>
                  <a:cubicBezTo>
                    <a:pt x="5046" y="48"/>
                    <a:pt x="4698" y="1"/>
                    <a:pt x="4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04"/>
            <p:cNvSpPr/>
            <p:nvPr/>
          </p:nvSpPr>
          <p:spPr>
            <a:xfrm>
              <a:off x="5415876" y="2348309"/>
              <a:ext cx="837696" cy="2285719"/>
            </a:xfrm>
            <a:custGeom>
              <a:rect b="b" l="l" r="r" t="t"/>
              <a:pathLst>
                <a:path extrusionOk="0" h="27002" w="9896">
                  <a:moveTo>
                    <a:pt x="2578" y="1"/>
                  </a:moveTo>
                  <a:cubicBezTo>
                    <a:pt x="2150" y="1"/>
                    <a:pt x="1661" y="116"/>
                    <a:pt x="1102" y="371"/>
                  </a:cubicBezTo>
                  <a:cubicBezTo>
                    <a:pt x="793" y="513"/>
                    <a:pt x="496" y="718"/>
                    <a:pt x="307" y="1036"/>
                  </a:cubicBezTo>
                  <a:cubicBezTo>
                    <a:pt x="0" y="1554"/>
                    <a:pt x="27" y="2254"/>
                    <a:pt x="97" y="2901"/>
                  </a:cubicBezTo>
                  <a:cubicBezTo>
                    <a:pt x="507" y="6612"/>
                    <a:pt x="2019" y="10177"/>
                    <a:pt x="2167" y="13896"/>
                  </a:cubicBezTo>
                  <a:cubicBezTo>
                    <a:pt x="2205" y="14852"/>
                    <a:pt x="2153" y="15825"/>
                    <a:pt x="2374" y="16757"/>
                  </a:cubicBezTo>
                  <a:cubicBezTo>
                    <a:pt x="2789" y="18501"/>
                    <a:pt x="4131" y="20091"/>
                    <a:pt x="3854" y="21821"/>
                  </a:cubicBezTo>
                  <a:cubicBezTo>
                    <a:pt x="3751" y="22452"/>
                    <a:pt x="3433" y="23061"/>
                    <a:pt x="3587" y="23694"/>
                  </a:cubicBezTo>
                  <a:cubicBezTo>
                    <a:pt x="3695" y="24149"/>
                    <a:pt x="4024" y="24491"/>
                    <a:pt x="4258" y="24885"/>
                  </a:cubicBezTo>
                  <a:cubicBezTo>
                    <a:pt x="4490" y="25278"/>
                    <a:pt x="3792" y="26159"/>
                    <a:pt x="4379" y="26895"/>
                  </a:cubicBezTo>
                  <a:cubicBezTo>
                    <a:pt x="4638" y="26874"/>
                    <a:pt x="4905" y="26866"/>
                    <a:pt x="5174" y="26866"/>
                  </a:cubicBezTo>
                  <a:cubicBezTo>
                    <a:pt x="6256" y="26866"/>
                    <a:pt x="7388" y="27001"/>
                    <a:pt x="8276" y="27001"/>
                  </a:cubicBezTo>
                  <a:cubicBezTo>
                    <a:pt x="8983" y="27001"/>
                    <a:pt x="9535" y="26915"/>
                    <a:pt x="9782" y="26607"/>
                  </a:cubicBezTo>
                  <a:cubicBezTo>
                    <a:pt x="9895" y="26022"/>
                    <a:pt x="9241" y="25963"/>
                    <a:pt x="8397" y="25882"/>
                  </a:cubicBezTo>
                  <a:cubicBezTo>
                    <a:pt x="8082" y="25852"/>
                    <a:pt x="7069" y="25421"/>
                    <a:pt x="6796" y="25219"/>
                  </a:cubicBezTo>
                  <a:cubicBezTo>
                    <a:pt x="6468" y="24976"/>
                    <a:pt x="6341" y="24494"/>
                    <a:pt x="6241" y="24058"/>
                  </a:cubicBezTo>
                  <a:cubicBezTo>
                    <a:pt x="6142" y="23624"/>
                    <a:pt x="6045" y="23190"/>
                    <a:pt x="5945" y="22753"/>
                  </a:cubicBezTo>
                  <a:cubicBezTo>
                    <a:pt x="5562" y="21069"/>
                    <a:pt x="5177" y="19374"/>
                    <a:pt x="5031" y="17652"/>
                  </a:cubicBezTo>
                  <a:cubicBezTo>
                    <a:pt x="4864" y="15696"/>
                    <a:pt x="5010" y="13742"/>
                    <a:pt x="5153" y="11802"/>
                  </a:cubicBezTo>
                  <a:cubicBezTo>
                    <a:pt x="5358" y="9018"/>
                    <a:pt x="6351" y="1"/>
                    <a:pt x="2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04"/>
            <p:cNvSpPr/>
            <p:nvPr/>
          </p:nvSpPr>
          <p:spPr>
            <a:xfrm>
              <a:off x="4760939" y="1209343"/>
              <a:ext cx="1377679" cy="1794241"/>
            </a:xfrm>
            <a:custGeom>
              <a:rect b="b" l="l" r="r" t="t"/>
              <a:pathLst>
                <a:path extrusionOk="0" h="21196" w="16275">
                  <a:moveTo>
                    <a:pt x="2474" y="20261"/>
                  </a:moveTo>
                  <a:lnTo>
                    <a:pt x="2474" y="20261"/>
                  </a:lnTo>
                  <a:cubicBezTo>
                    <a:pt x="2474" y="20261"/>
                    <a:pt x="2474" y="20261"/>
                    <a:pt x="2474" y="20261"/>
                  </a:cubicBezTo>
                  <a:lnTo>
                    <a:pt x="2474" y="20261"/>
                  </a:lnTo>
                  <a:cubicBezTo>
                    <a:pt x="2474" y="20261"/>
                    <a:pt x="2474" y="20261"/>
                    <a:pt x="2474" y="20261"/>
                  </a:cubicBezTo>
                  <a:close/>
                  <a:moveTo>
                    <a:pt x="7479" y="0"/>
                  </a:moveTo>
                  <a:cubicBezTo>
                    <a:pt x="5577" y="0"/>
                    <a:pt x="3664" y="1469"/>
                    <a:pt x="2073" y="2311"/>
                  </a:cubicBezTo>
                  <a:cubicBezTo>
                    <a:pt x="1806" y="2451"/>
                    <a:pt x="1531" y="2599"/>
                    <a:pt x="1337" y="2834"/>
                  </a:cubicBezTo>
                  <a:cubicBezTo>
                    <a:pt x="1025" y="3219"/>
                    <a:pt x="998" y="3753"/>
                    <a:pt x="968" y="4246"/>
                  </a:cubicBezTo>
                  <a:cubicBezTo>
                    <a:pt x="863" y="6054"/>
                    <a:pt x="569" y="7843"/>
                    <a:pt x="92" y="9589"/>
                  </a:cubicBezTo>
                  <a:cubicBezTo>
                    <a:pt x="46" y="9754"/>
                    <a:pt x="1" y="9924"/>
                    <a:pt x="22" y="10093"/>
                  </a:cubicBezTo>
                  <a:cubicBezTo>
                    <a:pt x="41" y="10260"/>
                    <a:pt x="127" y="10411"/>
                    <a:pt x="211" y="10560"/>
                  </a:cubicBezTo>
                  <a:cubicBezTo>
                    <a:pt x="839" y="11670"/>
                    <a:pt x="1467" y="12780"/>
                    <a:pt x="2094" y="13888"/>
                  </a:cubicBezTo>
                  <a:cubicBezTo>
                    <a:pt x="2189" y="14065"/>
                    <a:pt x="2299" y="14235"/>
                    <a:pt x="2421" y="14397"/>
                  </a:cubicBezTo>
                  <a:cubicBezTo>
                    <a:pt x="2313" y="14726"/>
                    <a:pt x="2245" y="15065"/>
                    <a:pt x="2218" y="15410"/>
                  </a:cubicBezTo>
                  <a:cubicBezTo>
                    <a:pt x="2178" y="15961"/>
                    <a:pt x="2572" y="20261"/>
                    <a:pt x="2475" y="20261"/>
                  </a:cubicBezTo>
                  <a:cubicBezTo>
                    <a:pt x="2475" y="20261"/>
                    <a:pt x="2475" y="20261"/>
                    <a:pt x="2474" y="20261"/>
                  </a:cubicBezTo>
                  <a:lnTo>
                    <a:pt x="2474" y="20261"/>
                  </a:lnTo>
                  <a:cubicBezTo>
                    <a:pt x="4504" y="20695"/>
                    <a:pt x="6549" y="21134"/>
                    <a:pt x="8627" y="21190"/>
                  </a:cubicBezTo>
                  <a:cubicBezTo>
                    <a:pt x="8763" y="21194"/>
                    <a:pt x="8901" y="21196"/>
                    <a:pt x="9038" y="21196"/>
                  </a:cubicBezTo>
                  <a:cubicBezTo>
                    <a:pt x="10982" y="21196"/>
                    <a:pt x="12954" y="20831"/>
                    <a:pt x="14633" y="19862"/>
                  </a:cubicBezTo>
                  <a:lnTo>
                    <a:pt x="13892" y="15321"/>
                  </a:lnTo>
                  <a:cubicBezTo>
                    <a:pt x="13876" y="15216"/>
                    <a:pt x="13857" y="15111"/>
                    <a:pt x="13838" y="15003"/>
                  </a:cubicBezTo>
                  <a:cubicBezTo>
                    <a:pt x="14040" y="14963"/>
                    <a:pt x="14234" y="14895"/>
                    <a:pt x="14399" y="14774"/>
                  </a:cubicBezTo>
                  <a:cubicBezTo>
                    <a:pt x="14601" y="14623"/>
                    <a:pt x="14741" y="14400"/>
                    <a:pt x="14851" y="14173"/>
                  </a:cubicBezTo>
                  <a:cubicBezTo>
                    <a:pt x="15563" y="12702"/>
                    <a:pt x="15347" y="10859"/>
                    <a:pt x="16274" y="9511"/>
                  </a:cubicBezTo>
                  <a:cubicBezTo>
                    <a:pt x="14768" y="7991"/>
                    <a:pt x="14105" y="5836"/>
                    <a:pt x="13682" y="3736"/>
                  </a:cubicBezTo>
                  <a:cubicBezTo>
                    <a:pt x="13544" y="3060"/>
                    <a:pt x="13394" y="2322"/>
                    <a:pt x="12857" y="1885"/>
                  </a:cubicBezTo>
                  <a:cubicBezTo>
                    <a:pt x="12388" y="1508"/>
                    <a:pt x="11747" y="1459"/>
                    <a:pt x="11165" y="1298"/>
                  </a:cubicBezTo>
                  <a:cubicBezTo>
                    <a:pt x="10297" y="1058"/>
                    <a:pt x="9532" y="543"/>
                    <a:pt x="8689" y="220"/>
                  </a:cubicBezTo>
                  <a:cubicBezTo>
                    <a:pt x="8288" y="67"/>
                    <a:pt x="7884" y="0"/>
                    <a:pt x="7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04"/>
            <p:cNvSpPr/>
            <p:nvPr/>
          </p:nvSpPr>
          <p:spPr>
            <a:xfrm>
              <a:off x="5096068" y="1286290"/>
              <a:ext cx="994638" cy="1180614"/>
            </a:xfrm>
            <a:custGeom>
              <a:rect b="b" l="l" r="r" t="t"/>
              <a:pathLst>
                <a:path extrusionOk="0" h="13947" w="11750">
                  <a:moveTo>
                    <a:pt x="6209" y="1"/>
                  </a:moveTo>
                  <a:cubicBezTo>
                    <a:pt x="5710" y="828"/>
                    <a:pt x="5074" y="1502"/>
                    <a:pt x="4026" y="1712"/>
                  </a:cubicBezTo>
                  <a:cubicBezTo>
                    <a:pt x="3617" y="1795"/>
                    <a:pt x="3139" y="1847"/>
                    <a:pt x="2651" y="1847"/>
                  </a:cubicBezTo>
                  <a:cubicBezTo>
                    <a:pt x="1844" y="1847"/>
                    <a:pt x="1008" y="1704"/>
                    <a:pt x="410" y="1321"/>
                  </a:cubicBezTo>
                  <a:cubicBezTo>
                    <a:pt x="388" y="1306"/>
                    <a:pt x="365" y="1300"/>
                    <a:pt x="344" y="1300"/>
                  </a:cubicBezTo>
                  <a:cubicBezTo>
                    <a:pt x="249" y="1300"/>
                    <a:pt x="179" y="1427"/>
                    <a:pt x="270" y="1504"/>
                  </a:cubicBezTo>
                  <a:cubicBezTo>
                    <a:pt x="1148" y="2270"/>
                    <a:pt x="2266" y="2679"/>
                    <a:pt x="3409" y="2679"/>
                  </a:cubicBezTo>
                  <a:cubicBezTo>
                    <a:pt x="3777" y="2679"/>
                    <a:pt x="4148" y="2637"/>
                    <a:pt x="4514" y="2550"/>
                  </a:cubicBezTo>
                  <a:lnTo>
                    <a:pt x="4514" y="2550"/>
                  </a:lnTo>
                  <a:cubicBezTo>
                    <a:pt x="4215" y="3065"/>
                    <a:pt x="3622" y="3073"/>
                    <a:pt x="3056" y="3097"/>
                  </a:cubicBezTo>
                  <a:cubicBezTo>
                    <a:pt x="2816" y="3108"/>
                    <a:pt x="2636" y="3143"/>
                    <a:pt x="2536" y="3377"/>
                  </a:cubicBezTo>
                  <a:cubicBezTo>
                    <a:pt x="2506" y="3447"/>
                    <a:pt x="2552" y="3525"/>
                    <a:pt x="2628" y="3536"/>
                  </a:cubicBezTo>
                  <a:cubicBezTo>
                    <a:pt x="3061" y="3614"/>
                    <a:pt x="3498" y="3668"/>
                    <a:pt x="3940" y="3698"/>
                  </a:cubicBezTo>
                  <a:cubicBezTo>
                    <a:pt x="3958" y="3699"/>
                    <a:pt x="3977" y="3699"/>
                    <a:pt x="3997" y="3699"/>
                  </a:cubicBezTo>
                  <a:cubicBezTo>
                    <a:pt x="4143" y="3699"/>
                    <a:pt x="4360" y="3676"/>
                    <a:pt x="4550" y="3676"/>
                  </a:cubicBezTo>
                  <a:cubicBezTo>
                    <a:pt x="4667" y="3676"/>
                    <a:pt x="4774" y="3685"/>
                    <a:pt x="4848" y="3714"/>
                  </a:cubicBezTo>
                  <a:cubicBezTo>
                    <a:pt x="5336" y="3908"/>
                    <a:pt x="4934" y="4746"/>
                    <a:pt x="4770" y="5024"/>
                  </a:cubicBezTo>
                  <a:cubicBezTo>
                    <a:pt x="4533" y="5425"/>
                    <a:pt x="4191" y="5730"/>
                    <a:pt x="3862" y="6056"/>
                  </a:cubicBezTo>
                  <a:cubicBezTo>
                    <a:pt x="3684" y="6226"/>
                    <a:pt x="3517" y="6403"/>
                    <a:pt x="3361" y="6595"/>
                  </a:cubicBezTo>
                  <a:cubicBezTo>
                    <a:pt x="3153" y="6859"/>
                    <a:pt x="3091" y="7142"/>
                    <a:pt x="2717" y="7166"/>
                  </a:cubicBezTo>
                  <a:cubicBezTo>
                    <a:pt x="2672" y="7169"/>
                    <a:pt x="2627" y="7171"/>
                    <a:pt x="2583" y="7171"/>
                  </a:cubicBezTo>
                  <a:cubicBezTo>
                    <a:pt x="2024" y="7171"/>
                    <a:pt x="1456" y="6940"/>
                    <a:pt x="891" y="6940"/>
                  </a:cubicBezTo>
                  <a:cubicBezTo>
                    <a:pt x="811" y="6940"/>
                    <a:pt x="730" y="6945"/>
                    <a:pt x="650" y="6956"/>
                  </a:cubicBezTo>
                  <a:cubicBezTo>
                    <a:pt x="329" y="6999"/>
                    <a:pt x="57" y="7171"/>
                    <a:pt x="22" y="7516"/>
                  </a:cubicBezTo>
                  <a:cubicBezTo>
                    <a:pt x="0" y="7727"/>
                    <a:pt x="95" y="7918"/>
                    <a:pt x="197" y="8093"/>
                  </a:cubicBezTo>
                  <a:cubicBezTo>
                    <a:pt x="289" y="8255"/>
                    <a:pt x="448" y="8381"/>
                    <a:pt x="534" y="8548"/>
                  </a:cubicBezTo>
                  <a:cubicBezTo>
                    <a:pt x="876" y="9214"/>
                    <a:pt x="499" y="8980"/>
                    <a:pt x="666" y="9322"/>
                  </a:cubicBezTo>
                  <a:cubicBezTo>
                    <a:pt x="865" y="9726"/>
                    <a:pt x="1350" y="9890"/>
                    <a:pt x="1746" y="10068"/>
                  </a:cubicBezTo>
                  <a:cubicBezTo>
                    <a:pt x="2477" y="10397"/>
                    <a:pt x="3247" y="10626"/>
                    <a:pt x="4018" y="10828"/>
                  </a:cubicBezTo>
                  <a:cubicBezTo>
                    <a:pt x="4721" y="11014"/>
                    <a:pt x="5489" y="11117"/>
                    <a:pt x="6166" y="11375"/>
                  </a:cubicBezTo>
                  <a:cubicBezTo>
                    <a:pt x="6425" y="11478"/>
                    <a:pt x="6662" y="11397"/>
                    <a:pt x="6761" y="11858"/>
                  </a:cubicBezTo>
                  <a:cubicBezTo>
                    <a:pt x="6796" y="12025"/>
                    <a:pt x="6737" y="12262"/>
                    <a:pt x="6743" y="12440"/>
                  </a:cubicBezTo>
                  <a:cubicBezTo>
                    <a:pt x="6745" y="12685"/>
                    <a:pt x="6799" y="12927"/>
                    <a:pt x="6896" y="13154"/>
                  </a:cubicBezTo>
                  <a:cubicBezTo>
                    <a:pt x="7141" y="13700"/>
                    <a:pt x="7579" y="13947"/>
                    <a:pt x="8040" y="13947"/>
                  </a:cubicBezTo>
                  <a:cubicBezTo>
                    <a:pt x="8457" y="13947"/>
                    <a:pt x="8893" y="13745"/>
                    <a:pt x="9222" y="13380"/>
                  </a:cubicBezTo>
                  <a:cubicBezTo>
                    <a:pt x="9545" y="13022"/>
                    <a:pt x="9809" y="12564"/>
                    <a:pt x="9898" y="12084"/>
                  </a:cubicBezTo>
                  <a:cubicBezTo>
                    <a:pt x="9979" y="11645"/>
                    <a:pt x="9879" y="11203"/>
                    <a:pt x="10046" y="10774"/>
                  </a:cubicBezTo>
                  <a:cubicBezTo>
                    <a:pt x="10203" y="10365"/>
                    <a:pt x="10480" y="9993"/>
                    <a:pt x="10709" y="9621"/>
                  </a:cubicBezTo>
                  <a:cubicBezTo>
                    <a:pt x="11051" y="9066"/>
                    <a:pt x="11415" y="8516"/>
                    <a:pt x="11749" y="7953"/>
                  </a:cubicBezTo>
                  <a:cubicBezTo>
                    <a:pt x="11229" y="7274"/>
                    <a:pt x="10833" y="6503"/>
                    <a:pt x="10521" y="5692"/>
                  </a:cubicBezTo>
                  <a:cubicBezTo>
                    <a:pt x="10386" y="5606"/>
                    <a:pt x="10251" y="5520"/>
                    <a:pt x="10119" y="5428"/>
                  </a:cubicBezTo>
                  <a:cubicBezTo>
                    <a:pt x="9343" y="4875"/>
                    <a:pt x="9114" y="4164"/>
                    <a:pt x="8950" y="3251"/>
                  </a:cubicBezTo>
                  <a:cubicBezTo>
                    <a:pt x="8801" y="2445"/>
                    <a:pt x="8578" y="1472"/>
                    <a:pt x="8182" y="626"/>
                  </a:cubicBezTo>
                  <a:cubicBezTo>
                    <a:pt x="7864" y="532"/>
                    <a:pt x="7527" y="478"/>
                    <a:pt x="7206" y="389"/>
                  </a:cubicBezTo>
                  <a:cubicBezTo>
                    <a:pt x="6864" y="286"/>
                    <a:pt x="6530" y="157"/>
                    <a:pt x="62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04"/>
            <p:cNvSpPr/>
            <p:nvPr/>
          </p:nvSpPr>
          <p:spPr>
            <a:xfrm>
              <a:off x="5229477" y="894192"/>
              <a:ext cx="295259" cy="493594"/>
            </a:xfrm>
            <a:custGeom>
              <a:rect b="b" l="l" r="r" t="t"/>
              <a:pathLst>
                <a:path extrusionOk="0" h="5831" w="3488">
                  <a:moveTo>
                    <a:pt x="1405" y="1"/>
                  </a:moveTo>
                  <a:cubicBezTo>
                    <a:pt x="1345" y="1"/>
                    <a:pt x="1285" y="8"/>
                    <a:pt x="1224" y="22"/>
                  </a:cubicBezTo>
                  <a:cubicBezTo>
                    <a:pt x="866" y="105"/>
                    <a:pt x="610" y="434"/>
                    <a:pt x="502" y="787"/>
                  </a:cubicBezTo>
                  <a:cubicBezTo>
                    <a:pt x="373" y="1216"/>
                    <a:pt x="440" y="1671"/>
                    <a:pt x="429" y="2110"/>
                  </a:cubicBezTo>
                  <a:cubicBezTo>
                    <a:pt x="416" y="2671"/>
                    <a:pt x="386" y="3231"/>
                    <a:pt x="364" y="3792"/>
                  </a:cubicBezTo>
                  <a:cubicBezTo>
                    <a:pt x="348" y="4193"/>
                    <a:pt x="311" y="4646"/>
                    <a:pt x="1" y="4902"/>
                  </a:cubicBezTo>
                  <a:cubicBezTo>
                    <a:pt x="435" y="5317"/>
                    <a:pt x="965" y="5614"/>
                    <a:pt x="1545" y="5770"/>
                  </a:cubicBezTo>
                  <a:cubicBezTo>
                    <a:pt x="1673" y="5803"/>
                    <a:pt x="1806" y="5831"/>
                    <a:pt x="1941" y="5831"/>
                  </a:cubicBezTo>
                  <a:cubicBezTo>
                    <a:pt x="1978" y="5831"/>
                    <a:pt x="2016" y="5828"/>
                    <a:pt x="2054" y="5824"/>
                  </a:cubicBezTo>
                  <a:cubicBezTo>
                    <a:pt x="2235" y="5799"/>
                    <a:pt x="2404" y="5716"/>
                    <a:pt x="2558" y="5619"/>
                  </a:cubicBezTo>
                  <a:cubicBezTo>
                    <a:pt x="2946" y="5374"/>
                    <a:pt x="3264" y="5037"/>
                    <a:pt x="3488" y="4638"/>
                  </a:cubicBezTo>
                  <a:lnTo>
                    <a:pt x="3488" y="4638"/>
                  </a:lnTo>
                  <a:cubicBezTo>
                    <a:pt x="3482" y="4639"/>
                    <a:pt x="3477" y="4639"/>
                    <a:pt x="3471" y="4639"/>
                  </a:cubicBezTo>
                  <a:cubicBezTo>
                    <a:pt x="3343" y="4639"/>
                    <a:pt x="3262" y="4487"/>
                    <a:pt x="3224" y="4360"/>
                  </a:cubicBezTo>
                  <a:cubicBezTo>
                    <a:pt x="2976" y="3595"/>
                    <a:pt x="2798" y="2806"/>
                    <a:pt x="2693" y="2008"/>
                  </a:cubicBezTo>
                  <a:cubicBezTo>
                    <a:pt x="2633" y="1544"/>
                    <a:pt x="2593" y="1062"/>
                    <a:pt x="2369" y="650"/>
                  </a:cubicBezTo>
                  <a:cubicBezTo>
                    <a:pt x="2178" y="292"/>
                    <a:pt x="1801" y="1"/>
                    <a:pt x="14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04"/>
            <p:cNvSpPr/>
            <p:nvPr/>
          </p:nvSpPr>
          <p:spPr>
            <a:xfrm>
              <a:off x="5260966" y="948960"/>
              <a:ext cx="208154" cy="323278"/>
            </a:xfrm>
            <a:custGeom>
              <a:rect b="b" l="l" r="r" t="t"/>
              <a:pathLst>
                <a:path extrusionOk="0" h="3819" w="2459">
                  <a:moveTo>
                    <a:pt x="875" y="1"/>
                  </a:moveTo>
                  <a:cubicBezTo>
                    <a:pt x="613" y="1"/>
                    <a:pt x="358" y="33"/>
                    <a:pt x="138" y="119"/>
                  </a:cubicBezTo>
                  <a:cubicBezTo>
                    <a:pt x="135" y="124"/>
                    <a:pt x="133" y="132"/>
                    <a:pt x="130" y="140"/>
                  </a:cubicBezTo>
                  <a:cubicBezTo>
                    <a:pt x="1" y="569"/>
                    <a:pt x="68" y="1021"/>
                    <a:pt x="57" y="1463"/>
                  </a:cubicBezTo>
                  <a:cubicBezTo>
                    <a:pt x="52" y="1617"/>
                    <a:pt x="46" y="1768"/>
                    <a:pt x="41" y="1919"/>
                  </a:cubicBezTo>
                  <a:cubicBezTo>
                    <a:pt x="195" y="2140"/>
                    <a:pt x="345" y="2342"/>
                    <a:pt x="426" y="2495"/>
                  </a:cubicBezTo>
                  <a:cubicBezTo>
                    <a:pt x="655" y="2921"/>
                    <a:pt x="898" y="3590"/>
                    <a:pt x="1386" y="3781"/>
                  </a:cubicBezTo>
                  <a:cubicBezTo>
                    <a:pt x="1440" y="3807"/>
                    <a:pt x="1500" y="3819"/>
                    <a:pt x="1560" y="3819"/>
                  </a:cubicBezTo>
                  <a:cubicBezTo>
                    <a:pt x="1600" y="3819"/>
                    <a:pt x="1640" y="3813"/>
                    <a:pt x="1679" y="3802"/>
                  </a:cubicBezTo>
                  <a:cubicBezTo>
                    <a:pt x="1836" y="3746"/>
                    <a:pt x="1914" y="3579"/>
                    <a:pt x="1976" y="3425"/>
                  </a:cubicBezTo>
                  <a:cubicBezTo>
                    <a:pt x="2143" y="3021"/>
                    <a:pt x="2305" y="2614"/>
                    <a:pt x="2458" y="2204"/>
                  </a:cubicBezTo>
                  <a:cubicBezTo>
                    <a:pt x="2404" y="1924"/>
                    <a:pt x="2356" y="1644"/>
                    <a:pt x="2321" y="1361"/>
                  </a:cubicBezTo>
                  <a:cubicBezTo>
                    <a:pt x="2267" y="957"/>
                    <a:pt x="2229" y="539"/>
                    <a:pt x="2073" y="164"/>
                  </a:cubicBezTo>
                  <a:cubicBezTo>
                    <a:pt x="1737" y="85"/>
                    <a:pt x="1297" y="1"/>
                    <a:pt x="875" y="1"/>
                  </a:cubicBezTo>
                  <a:close/>
                </a:path>
              </a:pathLst>
            </a:custGeom>
            <a:solidFill>
              <a:schemeClr val="dk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04"/>
            <p:cNvSpPr/>
            <p:nvPr/>
          </p:nvSpPr>
          <p:spPr>
            <a:xfrm>
              <a:off x="5187744" y="699750"/>
              <a:ext cx="312612" cy="451015"/>
            </a:xfrm>
            <a:custGeom>
              <a:rect b="b" l="l" r="r" t="t"/>
              <a:pathLst>
                <a:path extrusionOk="0" h="5328" w="3693">
                  <a:moveTo>
                    <a:pt x="2019" y="1"/>
                  </a:moveTo>
                  <a:cubicBezTo>
                    <a:pt x="1504" y="1"/>
                    <a:pt x="976" y="292"/>
                    <a:pt x="728" y="732"/>
                  </a:cubicBezTo>
                  <a:cubicBezTo>
                    <a:pt x="461" y="1201"/>
                    <a:pt x="480" y="1764"/>
                    <a:pt x="504" y="2305"/>
                  </a:cubicBezTo>
                  <a:cubicBezTo>
                    <a:pt x="463" y="2281"/>
                    <a:pt x="420" y="2266"/>
                    <a:pt x="377" y="2266"/>
                  </a:cubicBezTo>
                  <a:cubicBezTo>
                    <a:pt x="334" y="2266"/>
                    <a:pt x="292" y="2281"/>
                    <a:pt x="251" y="2316"/>
                  </a:cubicBezTo>
                  <a:cubicBezTo>
                    <a:pt x="1" y="2529"/>
                    <a:pt x="359" y="2909"/>
                    <a:pt x="539" y="3079"/>
                  </a:cubicBezTo>
                  <a:cubicBezTo>
                    <a:pt x="550" y="3359"/>
                    <a:pt x="588" y="3639"/>
                    <a:pt x="650" y="3917"/>
                  </a:cubicBezTo>
                  <a:cubicBezTo>
                    <a:pt x="760" y="4388"/>
                    <a:pt x="1000" y="4847"/>
                    <a:pt x="1402" y="5116"/>
                  </a:cubicBezTo>
                  <a:cubicBezTo>
                    <a:pt x="1605" y="5252"/>
                    <a:pt x="1853" y="5327"/>
                    <a:pt x="2097" y="5327"/>
                  </a:cubicBezTo>
                  <a:cubicBezTo>
                    <a:pt x="2335" y="5327"/>
                    <a:pt x="2568" y="5256"/>
                    <a:pt x="2749" y="5100"/>
                  </a:cubicBezTo>
                  <a:cubicBezTo>
                    <a:pt x="2889" y="4979"/>
                    <a:pt x="2989" y="4817"/>
                    <a:pt x="3086" y="4658"/>
                  </a:cubicBezTo>
                  <a:cubicBezTo>
                    <a:pt x="3202" y="4467"/>
                    <a:pt x="3315" y="4270"/>
                    <a:pt x="3380" y="4054"/>
                  </a:cubicBezTo>
                  <a:cubicBezTo>
                    <a:pt x="3466" y="3758"/>
                    <a:pt x="3453" y="3440"/>
                    <a:pt x="3431" y="3130"/>
                  </a:cubicBezTo>
                  <a:cubicBezTo>
                    <a:pt x="3431" y="3108"/>
                    <a:pt x="3428" y="3084"/>
                    <a:pt x="3428" y="3063"/>
                  </a:cubicBezTo>
                  <a:cubicBezTo>
                    <a:pt x="3665" y="2931"/>
                    <a:pt x="3690" y="2534"/>
                    <a:pt x="3692" y="2305"/>
                  </a:cubicBezTo>
                  <a:cubicBezTo>
                    <a:pt x="3690" y="2233"/>
                    <a:pt x="3636" y="2176"/>
                    <a:pt x="3563" y="2173"/>
                  </a:cubicBezTo>
                  <a:cubicBezTo>
                    <a:pt x="3554" y="2172"/>
                    <a:pt x="3545" y="2172"/>
                    <a:pt x="3537" y="2172"/>
                  </a:cubicBezTo>
                  <a:cubicBezTo>
                    <a:pt x="3470" y="2172"/>
                    <a:pt x="3406" y="2199"/>
                    <a:pt x="3358" y="2246"/>
                  </a:cubicBezTo>
                  <a:cubicBezTo>
                    <a:pt x="3331" y="2020"/>
                    <a:pt x="3304" y="1793"/>
                    <a:pt x="3275" y="1567"/>
                  </a:cubicBezTo>
                  <a:cubicBezTo>
                    <a:pt x="3194" y="998"/>
                    <a:pt x="3019" y="252"/>
                    <a:pt x="2399" y="58"/>
                  </a:cubicBezTo>
                  <a:cubicBezTo>
                    <a:pt x="2276" y="19"/>
                    <a:pt x="2148" y="1"/>
                    <a:pt x="20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04"/>
            <p:cNvSpPr/>
            <p:nvPr/>
          </p:nvSpPr>
          <p:spPr>
            <a:xfrm>
              <a:off x="5224482" y="699750"/>
              <a:ext cx="256659" cy="451015"/>
            </a:xfrm>
            <a:custGeom>
              <a:rect b="b" l="l" r="r" t="t"/>
              <a:pathLst>
                <a:path extrusionOk="0" h="5328" w="3032">
                  <a:moveTo>
                    <a:pt x="2060" y="244"/>
                  </a:moveTo>
                  <a:cubicBezTo>
                    <a:pt x="2114" y="244"/>
                    <a:pt x="2167" y="254"/>
                    <a:pt x="2213" y="282"/>
                  </a:cubicBezTo>
                  <a:cubicBezTo>
                    <a:pt x="2272" y="319"/>
                    <a:pt x="2321" y="373"/>
                    <a:pt x="2353" y="435"/>
                  </a:cubicBezTo>
                  <a:cubicBezTo>
                    <a:pt x="2401" y="513"/>
                    <a:pt x="2426" y="605"/>
                    <a:pt x="2420" y="699"/>
                  </a:cubicBezTo>
                  <a:cubicBezTo>
                    <a:pt x="2410" y="791"/>
                    <a:pt x="2396" y="907"/>
                    <a:pt x="2307" y="934"/>
                  </a:cubicBezTo>
                  <a:cubicBezTo>
                    <a:pt x="2725" y="1368"/>
                    <a:pt x="2824" y="2012"/>
                    <a:pt x="2870" y="2610"/>
                  </a:cubicBezTo>
                  <a:cubicBezTo>
                    <a:pt x="2884" y="2726"/>
                    <a:pt x="2881" y="2844"/>
                    <a:pt x="2860" y="2960"/>
                  </a:cubicBezTo>
                  <a:cubicBezTo>
                    <a:pt x="2833" y="3073"/>
                    <a:pt x="2803" y="3189"/>
                    <a:pt x="2701" y="3246"/>
                  </a:cubicBezTo>
                  <a:cubicBezTo>
                    <a:pt x="2754" y="3650"/>
                    <a:pt x="2714" y="4060"/>
                    <a:pt x="2582" y="4445"/>
                  </a:cubicBezTo>
                  <a:cubicBezTo>
                    <a:pt x="2531" y="4596"/>
                    <a:pt x="2442" y="4760"/>
                    <a:pt x="2288" y="4782"/>
                  </a:cubicBezTo>
                  <a:cubicBezTo>
                    <a:pt x="2273" y="4785"/>
                    <a:pt x="2258" y="4786"/>
                    <a:pt x="2242" y="4786"/>
                  </a:cubicBezTo>
                  <a:cubicBezTo>
                    <a:pt x="2167" y="4786"/>
                    <a:pt x="2093" y="4756"/>
                    <a:pt x="2019" y="4736"/>
                  </a:cubicBezTo>
                  <a:cubicBezTo>
                    <a:pt x="1936" y="4714"/>
                    <a:pt x="1851" y="4702"/>
                    <a:pt x="1767" y="4702"/>
                  </a:cubicBezTo>
                  <a:cubicBezTo>
                    <a:pt x="1680" y="4702"/>
                    <a:pt x="1593" y="4714"/>
                    <a:pt x="1509" y="4739"/>
                  </a:cubicBezTo>
                  <a:cubicBezTo>
                    <a:pt x="1378" y="4778"/>
                    <a:pt x="1249" y="4845"/>
                    <a:pt x="1118" y="4845"/>
                  </a:cubicBezTo>
                  <a:cubicBezTo>
                    <a:pt x="1096" y="4845"/>
                    <a:pt x="1074" y="4843"/>
                    <a:pt x="1051" y="4839"/>
                  </a:cubicBezTo>
                  <a:cubicBezTo>
                    <a:pt x="957" y="4814"/>
                    <a:pt x="873" y="4760"/>
                    <a:pt x="809" y="4690"/>
                  </a:cubicBezTo>
                  <a:cubicBezTo>
                    <a:pt x="467" y="4345"/>
                    <a:pt x="432" y="3833"/>
                    <a:pt x="394" y="3348"/>
                  </a:cubicBezTo>
                  <a:cubicBezTo>
                    <a:pt x="192" y="3235"/>
                    <a:pt x="159" y="2963"/>
                    <a:pt x="151" y="2729"/>
                  </a:cubicBezTo>
                  <a:cubicBezTo>
                    <a:pt x="132" y="2262"/>
                    <a:pt x="116" y="1785"/>
                    <a:pt x="246" y="1335"/>
                  </a:cubicBezTo>
                  <a:cubicBezTo>
                    <a:pt x="275" y="1225"/>
                    <a:pt x="324" y="1106"/>
                    <a:pt x="426" y="1058"/>
                  </a:cubicBezTo>
                  <a:cubicBezTo>
                    <a:pt x="326" y="990"/>
                    <a:pt x="300" y="845"/>
                    <a:pt x="340" y="732"/>
                  </a:cubicBezTo>
                  <a:cubicBezTo>
                    <a:pt x="383" y="619"/>
                    <a:pt x="480" y="532"/>
                    <a:pt x="585" y="473"/>
                  </a:cubicBezTo>
                  <a:cubicBezTo>
                    <a:pt x="723" y="398"/>
                    <a:pt x="876" y="360"/>
                    <a:pt x="1029" y="360"/>
                  </a:cubicBezTo>
                  <a:cubicBezTo>
                    <a:pt x="1164" y="360"/>
                    <a:pt x="1299" y="390"/>
                    <a:pt x="1423" y="449"/>
                  </a:cubicBezTo>
                  <a:cubicBezTo>
                    <a:pt x="1566" y="371"/>
                    <a:pt x="1717" y="314"/>
                    <a:pt x="1871" y="274"/>
                  </a:cubicBezTo>
                  <a:cubicBezTo>
                    <a:pt x="1931" y="258"/>
                    <a:pt x="1997" y="244"/>
                    <a:pt x="2060" y="244"/>
                  </a:cubicBezTo>
                  <a:close/>
                  <a:moveTo>
                    <a:pt x="1585" y="1"/>
                  </a:moveTo>
                  <a:cubicBezTo>
                    <a:pt x="1070" y="1"/>
                    <a:pt x="542" y="292"/>
                    <a:pt x="294" y="732"/>
                  </a:cubicBezTo>
                  <a:cubicBezTo>
                    <a:pt x="0" y="1249"/>
                    <a:pt x="52" y="1882"/>
                    <a:pt x="79" y="2475"/>
                  </a:cubicBezTo>
                  <a:cubicBezTo>
                    <a:pt x="103" y="2958"/>
                    <a:pt x="103" y="3445"/>
                    <a:pt x="213" y="3917"/>
                  </a:cubicBezTo>
                  <a:cubicBezTo>
                    <a:pt x="326" y="4386"/>
                    <a:pt x="566" y="4847"/>
                    <a:pt x="965" y="5116"/>
                  </a:cubicBezTo>
                  <a:cubicBezTo>
                    <a:pt x="1168" y="5252"/>
                    <a:pt x="1417" y="5327"/>
                    <a:pt x="1661" y="5327"/>
                  </a:cubicBezTo>
                  <a:cubicBezTo>
                    <a:pt x="1900" y="5327"/>
                    <a:pt x="2133" y="5256"/>
                    <a:pt x="2312" y="5100"/>
                  </a:cubicBezTo>
                  <a:cubicBezTo>
                    <a:pt x="2455" y="4979"/>
                    <a:pt x="2555" y="4817"/>
                    <a:pt x="2649" y="4658"/>
                  </a:cubicBezTo>
                  <a:cubicBezTo>
                    <a:pt x="2765" y="4467"/>
                    <a:pt x="2881" y="4270"/>
                    <a:pt x="2943" y="4054"/>
                  </a:cubicBezTo>
                  <a:cubicBezTo>
                    <a:pt x="3032" y="3758"/>
                    <a:pt x="3019" y="3440"/>
                    <a:pt x="2997" y="3133"/>
                  </a:cubicBezTo>
                  <a:cubicBezTo>
                    <a:pt x="2965" y="2610"/>
                    <a:pt x="2913" y="2087"/>
                    <a:pt x="2841" y="1567"/>
                  </a:cubicBezTo>
                  <a:cubicBezTo>
                    <a:pt x="2760" y="998"/>
                    <a:pt x="2585" y="252"/>
                    <a:pt x="1965" y="58"/>
                  </a:cubicBezTo>
                  <a:cubicBezTo>
                    <a:pt x="1842" y="19"/>
                    <a:pt x="1714" y="1"/>
                    <a:pt x="15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04"/>
            <p:cNvSpPr/>
            <p:nvPr/>
          </p:nvSpPr>
          <p:spPr>
            <a:xfrm>
              <a:off x="5229984" y="699750"/>
              <a:ext cx="238205" cy="162613"/>
            </a:xfrm>
            <a:custGeom>
              <a:rect b="b" l="l" r="r" t="t"/>
              <a:pathLst>
                <a:path extrusionOk="0" h="1921" w="2814">
                  <a:moveTo>
                    <a:pt x="1520" y="1"/>
                  </a:moveTo>
                  <a:cubicBezTo>
                    <a:pt x="1005" y="1"/>
                    <a:pt x="477" y="292"/>
                    <a:pt x="229" y="732"/>
                  </a:cubicBezTo>
                  <a:cubicBezTo>
                    <a:pt x="73" y="1007"/>
                    <a:pt x="16" y="1311"/>
                    <a:pt x="0" y="1629"/>
                  </a:cubicBezTo>
                  <a:cubicBezTo>
                    <a:pt x="32" y="1648"/>
                    <a:pt x="70" y="1667"/>
                    <a:pt x="108" y="1686"/>
                  </a:cubicBezTo>
                  <a:cubicBezTo>
                    <a:pt x="124" y="1567"/>
                    <a:pt x="148" y="1451"/>
                    <a:pt x="181" y="1335"/>
                  </a:cubicBezTo>
                  <a:cubicBezTo>
                    <a:pt x="210" y="1225"/>
                    <a:pt x="259" y="1109"/>
                    <a:pt x="361" y="1058"/>
                  </a:cubicBezTo>
                  <a:cubicBezTo>
                    <a:pt x="259" y="990"/>
                    <a:pt x="235" y="845"/>
                    <a:pt x="275" y="732"/>
                  </a:cubicBezTo>
                  <a:cubicBezTo>
                    <a:pt x="318" y="619"/>
                    <a:pt x="415" y="532"/>
                    <a:pt x="520" y="476"/>
                  </a:cubicBezTo>
                  <a:cubicBezTo>
                    <a:pt x="659" y="399"/>
                    <a:pt x="812" y="361"/>
                    <a:pt x="966" y="361"/>
                  </a:cubicBezTo>
                  <a:cubicBezTo>
                    <a:pt x="1100" y="361"/>
                    <a:pt x="1234" y="390"/>
                    <a:pt x="1358" y="449"/>
                  </a:cubicBezTo>
                  <a:cubicBezTo>
                    <a:pt x="1501" y="371"/>
                    <a:pt x="1652" y="314"/>
                    <a:pt x="1806" y="274"/>
                  </a:cubicBezTo>
                  <a:cubicBezTo>
                    <a:pt x="1866" y="258"/>
                    <a:pt x="1930" y="245"/>
                    <a:pt x="1993" y="245"/>
                  </a:cubicBezTo>
                  <a:cubicBezTo>
                    <a:pt x="2048" y="245"/>
                    <a:pt x="2101" y="255"/>
                    <a:pt x="2148" y="282"/>
                  </a:cubicBezTo>
                  <a:cubicBezTo>
                    <a:pt x="2207" y="319"/>
                    <a:pt x="2256" y="373"/>
                    <a:pt x="2288" y="435"/>
                  </a:cubicBezTo>
                  <a:cubicBezTo>
                    <a:pt x="2336" y="516"/>
                    <a:pt x="2361" y="608"/>
                    <a:pt x="2355" y="699"/>
                  </a:cubicBezTo>
                  <a:cubicBezTo>
                    <a:pt x="2345" y="791"/>
                    <a:pt x="2331" y="907"/>
                    <a:pt x="2242" y="934"/>
                  </a:cubicBezTo>
                  <a:cubicBezTo>
                    <a:pt x="2501" y="1203"/>
                    <a:pt x="2636" y="1551"/>
                    <a:pt x="2714" y="1920"/>
                  </a:cubicBezTo>
                  <a:cubicBezTo>
                    <a:pt x="2746" y="1904"/>
                    <a:pt x="2781" y="1888"/>
                    <a:pt x="2813" y="1872"/>
                  </a:cubicBezTo>
                  <a:cubicBezTo>
                    <a:pt x="2803" y="1772"/>
                    <a:pt x="2789" y="1669"/>
                    <a:pt x="2776" y="1570"/>
                  </a:cubicBezTo>
                  <a:cubicBezTo>
                    <a:pt x="2695" y="998"/>
                    <a:pt x="2520" y="252"/>
                    <a:pt x="1900" y="58"/>
                  </a:cubicBezTo>
                  <a:cubicBezTo>
                    <a:pt x="1777" y="19"/>
                    <a:pt x="1649" y="1"/>
                    <a:pt x="15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04"/>
            <p:cNvSpPr/>
            <p:nvPr/>
          </p:nvSpPr>
          <p:spPr>
            <a:xfrm>
              <a:off x="1520626" y="1833975"/>
              <a:ext cx="6111645" cy="2084448"/>
            </a:xfrm>
            <a:custGeom>
              <a:rect b="b" l="l" r="r" t="t"/>
              <a:pathLst>
                <a:path extrusionOk="0" h="21508" w="72199">
                  <a:moveTo>
                    <a:pt x="71867" y="1"/>
                  </a:moveTo>
                  <a:cubicBezTo>
                    <a:pt x="67130" y="351"/>
                    <a:pt x="62314" y="351"/>
                    <a:pt x="57415" y="351"/>
                  </a:cubicBezTo>
                  <a:cubicBezTo>
                    <a:pt x="51446" y="351"/>
                    <a:pt x="45483" y="402"/>
                    <a:pt x="39519" y="405"/>
                  </a:cubicBezTo>
                  <a:cubicBezTo>
                    <a:pt x="32051" y="407"/>
                    <a:pt x="24646" y="929"/>
                    <a:pt x="17209" y="929"/>
                  </a:cubicBezTo>
                  <a:cubicBezTo>
                    <a:pt x="14873" y="929"/>
                    <a:pt x="12533" y="877"/>
                    <a:pt x="10187" y="742"/>
                  </a:cubicBezTo>
                  <a:cubicBezTo>
                    <a:pt x="9552" y="705"/>
                    <a:pt x="8925" y="691"/>
                    <a:pt x="8301" y="691"/>
                  </a:cubicBezTo>
                  <a:cubicBezTo>
                    <a:pt x="6568" y="691"/>
                    <a:pt x="4863" y="796"/>
                    <a:pt x="3092" y="796"/>
                  </a:cubicBezTo>
                  <a:cubicBezTo>
                    <a:pt x="3029" y="796"/>
                    <a:pt x="2966" y="796"/>
                    <a:pt x="2903" y="796"/>
                  </a:cubicBezTo>
                  <a:cubicBezTo>
                    <a:pt x="2825" y="795"/>
                    <a:pt x="2747" y="795"/>
                    <a:pt x="2669" y="795"/>
                  </a:cubicBezTo>
                  <a:cubicBezTo>
                    <a:pt x="2113" y="795"/>
                    <a:pt x="1544" y="805"/>
                    <a:pt x="986" y="805"/>
                  </a:cubicBezTo>
                  <a:cubicBezTo>
                    <a:pt x="715" y="805"/>
                    <a:pt x="447" y="803"/>
                    <a:pt x="184" y="796"/>
                  </a:cubicBezTo>
                  <a:lnTo>
                    <a:pt x="184" y="796"/>
                  </a:lnTo>
                  <a:cubicBezTo>
                    <a:pt x="1" y="5363"/>
                    <a:pt x="556" y="9255"/>
                    <a:pt x="550" y="13809"/>
                  </a:cubicBezTo>
                  <a:cubicBezTo>
                    <a:pt x="548" y="16878"/>
                    <a:pt x="426" y="18465"/>
                    <a:pt x="588" y="21508"/>
                  </a:cubicBezTo>
                  <a:cubicBezTo>
                    <a:pt x="2720" y="21508"/>
                    <a:pt x="4417" y="21260"/>
                    <a:pt x="6473" y="21203"/>
                  </a:cubicBezTo>
                  <a:cubicBezTo>
                    <a:pt x="6982" y="21189"/>
                    <a:pt x="7487" y="21184"/>
                    <a:pt x="7988" y="21184"/>
                  </a:cubicBezTo>
                  <a:cubicBezTo>
                    <a:pt x="9634" y="21184"/>
                    <a:pt x="11247" y="21241"/>
                    <a:pt x="12843" y="21241"/>
                  </a:cubicBezTo>
                  <a:cubicBezTo>
                    <a:pt x="13507" y="21241"/>
                    <a:pt x="14168" y="21231"/>
                    <a:pt x="14827" y="21203"/>
                  </a:cubicBezTo>
                  <a:cubicBezTo>
                    <a:pt x="15212" y="21187"/>
                    <a:pt x="15597" y="21180"/>
                    <a:pt x="15981" y="21180"/>
                  </a:cubicBezTo>
                  <a:cubicBezTo>
                    <a:pt x="17687" y="21180"/>
                    <a:pt x="19387" y="21311"/>
                    <a:pt x="21088" y="21311"/>
                  </a:cubicBezTo>
                  <a:cubicBezTo>
                    <a:pt x="21730" y="21311"/>
                    <a:pt x="22373" y="21292"/>
                    <a:pt x="23017" y="21241"/>
                  </a:cubicBezTo>
                  <a:cubicBezTo>
                    <a:pt x="23993" y="21163"/>
                    <a:pt x="24972" y="21144"/>
                    <a:pt x="25951" y="21144"/>
                  </a:cubicBezTo>
                  <a:cubicBezTo>
                    <a:pt x="26870" y="21144"/>
                    <a:pt x="27789" y="21161"/>
                    <a:pt x="28708" y="21161"/>
                  </a:cubicBezTo>
                  <a:cubicBezTo>
                    <a:pt x="29394" y="21161"/>
                    <a:pt x="30079" y="21152"/>
                    <a:pt x="30764" y="21120"/>
                  </a:cubicBezTo>
                  <a:cubicBezTo>
                    <a:pt x="33453" y="20993"/>
                    <a:pt x="36090" y="20931"/>
                    <a:pt x="38736" y="20931"/>
                  </a:cubicBezTo>
                  <a:cubicBezTo>
                    <a:pt x="40974" y="20931"/>
                    <a:pt x="43219" y="20975"/>
                    <a:pt x="45507" y="21060"/>
                  </a:cubicBezTo>
                  <a:cubicBezTo>
                    <a:pt x="46455" y="21096"/>
                    <a:pt x="47381" y="21111"/>
                    <a:pt x="48295" y="21111"/>
                  </a:cubicBezTo>
                  <a:cubicBezTo>
                    <a:pt x="52058" y="21111"/>
                    <a:pt x="55612" y="20856"/>
                    <a:pt x="59687" y="20713"/>
                  </a:cubicBezTo>
                  <a:cubicBezTo>
                    <a:pt x="61163" y="20661"/>
                    <a:pt x="62749" y="20645"/>
                    <a:pt x="64363" y="20645"/>
                  </a:cubicBezTo>
                  <a:cubicBezTo>
                    <a:pt x="67021" y="20645"/>
                    <a:pt x="69756" y="20688"/>
                    <a:pt x="72199" y="20688"/>
                  </a:cubicBezTo>
                  <a:cubicBezTo>
                    <a:pt x="71778" y="18587"/>
                    <a:pt x="72166" y="16792"/>
                    <a:pt x="72166" y="14695"/>
                  </a:cubicBezTo>
                  <a:cubicBezTo>
                    <a:pt x="72164" y="12248"/>
                    <a:pt x="71867" y="10047"/>
                    <a:pt x="71867" y="7635"/>
                  </a:cubicBezTo>
                  <a:cubicBezTo>
                    <a:pt x="71867" y="5132"/>
                    <a:pt x="71986" y="2609"/>
                    <a:pt x="718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04"/>
            <p:cNvSpPr/>
            <p:nvPr/>
          </p:nvSpPr>
          <p:spPr>
            <a:xfrm>
              <a:off x="1470678" y="2050003"/>
              <a:ext cx="165660" cy="192494"/>
            </a:xfrm>
            <a:custGeom>
              <a:rect b="b" l="l" r="r" t="t"/>
              <a:pathLst>
                <a:path extrusionOk="0" h="2274" w="1957">
                  <a:moveTo>
                    <a:pt x="539" y="1"/>
                  </a:moveTo>
                  <a:cubicBezTo>
                    <a:pt x="445" y="1"/>
                    <a:pt x="337" y="65"/>
                    <a:pt x="332" y="149"/>
                  </a:cubicBezTo>
                  <a:cubicBezTo>
                    <a:pt x="324" y="238"/>
                    <a:pt x="337" y="329"/>
                    <a:pt x="372" y="413"/>
                  </a:cubicBezTo>
                  <a:cubicBezTo>
                    <a:pt x="316" y="416"/>
                    <a:pt x="259" y="424"/>
                    <a:pt x="205" y="435"/>
                  </a:cubicBezTo>
                  <a:cubicBezTo>
                    <a:pt x="87" y="456"/>
                    <a:pt x="0" y="588"/>
                    <a:pt x="60" y="688"/>
                  </a:cubicBezTo>
                  <a:cubicBezTo>
                    <a:pt x="103" y="766"/>
                    <a:pt x="154" y="839"/>
                    <a:pt x="216" y="903"/>
                  </a:cubicBezTo>
                  <a:cubicBezTo>
                    <a:pt x="235" y="922"/>
                    <a:pt x="256" y="938"/>
                    <a:pt x="281" y="952"/>
                  </a:cubicBezTo>
                  <a:cubicBezTo>
                    <a:pt x="184" y="960"/>
                    <a:pt x="87" y="1014"/>
                    <a:pt x="81" y="1097"/>
                  </a:cubicBezTo>
                  <a:cubicBezTo>
                    <a:pt x="76" y="1246"/>
                    <a:pt x="124" y="1391"/>
                    <a:pt x="221" y="1507"/>
                  </a:cubicBezTo>
                  <a:cubicBezTo>
                    <a:pt x="194" y="1518"/>
                    <a:pt x="170" y="1531"/>
                    <a:pt x="143" y="1545"/>
                  </a:cubicBezTo>
                  <a:cubicBezTo>
                    <a:pt x="17" y="1618"/>
                    <a:pt x="19" y="1752"/>
                    <a:pt x="130" y="1849"/>
                  </a:cubicBezTo>
                  <a:cubicBezTo>
                    <a:pt x="424" y="2116"/>
                    <a:pt x="894" y="2273"/>
                    <a:pt x="1325" y="2273"/>
                  </a:cubicBezTo>
                  <a:cubicBezTo>
                    <a:pt x="1451" y="2273"/>
                    <a:pt x="1573" y="2260"/>
                    <a:pt x="1687" y="2232"/>
                  </a:cubicBezTo>
                  <a:cubicBezTo>
                    <a:pt x="1957" y="2167"/>
                    <a:pt x="1854" y="1830"/>
                    <a:pt x="1574" y="1828"/>
                  </a:cubicBezTo>
                  <a:cubicBezTo>
                    <a:pt x="1418" y="1828"/>
                    <a:pt x="1262" y="1812"/>
                    <a:pt x="1108" y="1782"/>
                  </a:cubicBezTo>
                  <a:cubicBezTo>
                    <a:pt x="1121" y="1763"/>
                    <a:pt x="1132" y="1744"/>
                    <a:pt x="1138" y="1723"/>
                  </a:cubicBezTo>
                  <a:cubicBezTo>
                    <a:pt x="1151" y="1723"/>
                    <a:pt x="1164" y="1724"/>
                    <a:pt x="1177" y="1724"/>
                  </a:cubicBezTo>
                  <a:cubicBezTo>
                    <a:pt x="1253" y="1724"/>
                    <a:pt x="1328" y="1711"/>
                    <a:pt x="1402" y="1690"/>
                  </a:cubicBezTo>
                  <a:cubicBezTo>
                    <a:pt x="1426" y="1682"/>
                    <a:pt x="1448" y="1671"/>
                    <a:pt x="1466" y="1655"/>
                  </a:cubicBezTo>
                  <a:cubicBezTo>
                    <a:pt x="1607" y="1609"/>
                    <a:pt x="1660" y="1442"/>
                    <a:pt x="1520" y="1345"/>
                  </a:cubicBezTo>
                  <a:cubicBezTo>
                    <a:pt x="1342" y="1224"/>
                    <a:pt x="1130" y="1168"/>
                    <a:pt x="938" y="1065"/>
                  </a:cubicBezTo>
                  <a:cubicBezTo>
                    <a:pt x="836" y="1012"/>
                    <a:pt x="701" y="945"/>
                    <a:pt x="764" y="945"/>
                  </a:cubicBezTo>
                  <a:cubicBezTo>
                    <a:pt x="780" y="945"/>
                    <a:pt x="810" y="949"/>
                    <a:pt x="857" y="960"/>
                  </a:cubicBezTo>
                  <a:cubicBezTo>
                    <a:pt x="925" y="976"/>
                    <a:pt x="992" y="998"/>
                    <a:pt x="1057" y="1022"/>
                  </a:cubicBezTo>
                  <a:lnTo>
                    <a:pt x="1070" y="1027"/>
                  </a:lnTo>
                  <a:cubicBezTo>
                    <a:pt x="1089" y="1035"/>
                    <a:pt x="1111" y="1041"/>
                    <a:pt x="1130" y="1046"/>
                  </a:cubicBezTo>
                  <a:cubicBezTo>
                    <a:pt x="1158" y="1055"/>
                    <a:pt x="1184" y="1059"/>
                    <a:pt x="1208" y="1059"/>
                  </a:cubicBezTo>
                  <a:cubicBezTo>
                    <a:pt x="1393" y="1059"/>
                    <a:pt x="1468" y="829"/>
                    <a:pt x="1321" y="718"/>
                  </a:cubicBezTo>
                  <a:cubicBezTo>
                    <a:pt x="1337" y="623"/>
                    <a:pt x="1278" y="521"/>
                    <a:pt x="1127" y="488"/>
                  </a:cubicBezTo>
                  <a:lnTo>
                    <a:pt x="1049" y="472"/>
                  </a:lnTo>
                  <a:cubicBezTo>
                    <a:pt x="1003" y="462"/>
                    <a:pt x="957" y="443"/>
                    <a:pt x="917" y="418"/>
                  </a:cubicBezTo>
                  <a:lnTo>
                    <a:pt x="917" y="418"/>
                  </a:lnTo>
                  <a:cubicBezTo>
                    <a:pt x="1027" y="440"/>
                    <a:pt x="1135" y="472"/>
                    <a:pt x="1240" y="513"/>
                  </a:cubicBezTo>
                  <a:cubicBezTo>
                    <a:pt x="1276" y="526"/>
                    <a:pt x="1310" y="532"/>
                    <a:pt x="1343" y="532"/>
                  </a:cubicBezTo>
                  <a:cubicBezTo>
                    <a:pt x="1555" y="532"/>
                    <a:pt x="1668" y="278"/>
                    <a:pt x="1431" y="189"/>
                  </a:cubicBezTo>
                  <a:cubicBezTo>
                    <a:pt x="1135" y="79"/>
                    <a:pt x="860" y="1"/>
                    <a:pt x="5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04"/>
            <p:cNvSpPr/>
            <p:nvPr/>
          </p:nvSpPr>
          <p:spPr>
            <a:xfrm>
              <a:off x="2910998" y="1848197"/>
              <a:ext cx="190547" cy="155587"/>
            </a:xfrm>
            <a:custGeom>
              <a:rect b="b" l="l" r="r" t="t"/>
              <a:pathLst>
                <a:path extrusionOk="0" h="1838" w="2251">
                  <a:moveTo>
                    <a:pt x="369" y="1"/>
                  </a:moveTo>
                  <a:cubicBezTo>
                    <a:pt x="294" y="1"/>
                    <a:pt x="216" y="35"/>
                    <a:pt x="181" y="91"/>
                  </a:cubicBezTo>
                  <a:cubicBezTo>
                    <a:pt x="173" y="100"/>
                    <a:pt x="170" y="105"/>
                    <a:pt x="165" y="110"/>
                  </a:cubicBezTo>
                  <a:cubicBezTo>
                    <a:pt x="78" y="132"/>
                    <a:pt x="3" y="191"/>
                    <a:pt x="3" y="291"/>
                  </a:cubicBezTo>
                  <a:cubicBezTo>
                    <a:pt x="0" y="469"/>
                    <a:pt x="35" y="638"/>
                    <a:pt x="51" y="814"/>
                  </a:cubicBezTo>
                  <a:cubicBezTo>
                    <a:pt x="57" y="881"/>
                    <a:pt x="59" y="946"/>
                    <a:pt x="62" y="1010"/>
                  </a:cubicBezTo>
                  <a:cubicBezTo>
                    <a:pt x="65" y="1131"/>
                    <a:pt x="167" y="1190"/>
                    <a:pt x="271" y="1190"/>
                  </a:cubicBezTo>
                  <a:cubicBezTo>
                    <a:pt x="339" y="1190"/>
                    <a:pt x="408" y="1164"/>
                    <a:pt x="450" y="1113"/>
                  </a:cubicBezTo>
                  <a:cubicBezTo>
                    <a:pt x="458" y="1196"/>
                    <a:pt x="464" y="1280"/>
                    <a:pt x="469" y="1366"/>
                  </a:cubicBezTo>
                  <a:cubicBezTo>
                    <a:pt x="472" y="1482"/>
                    <a:pt x="576" y="1540"/>
                    <a:pt x="681" y="1540"/>
                  </a:cubicBezTo>
                  <a:cubicBezTo>
                    <a:pt x="787" y="1540"/>
                    <a:pt x="892" y="1480"/>
                    <a:pt x="889" y="1361"/>
                  </a:cubicBezTo>
                  <a:cubicBezTo>
                    <a:pt x="889" y="1342"/>
                    <a:pt x="889" y="1320"/>
                    <a:pt x="887" y="1301"/>
                  </a:cubicBezTo>
                  <a:cubicBezTo>
                    <a:pt x="881" y="1140"/>
                    <a:pt x="868" y="978"/>
                    <a:pt x="844" y="816"/>
                  </a:cubicBezTo>
                  <a:cubicBezTo>
                    <a:pt x="841" y="765"/>
                    <a:pt x="844" y="717"/>
                    <a:pt x="849" y="668"/>
                  </a:cubicBezTo>
                  <a:cubicBezTo>
                    <a:pt x="898" y="760"/>
                    <a:pt x="935" y="862"/>
                    <a:pt x="951" y="967"/>
                  </a:cubicBezTo>
                  <a:cubicBezTo>
                    <a:pt x="965" y="1207"/>
                    <a:pt x="978" y="1444"/>
                    <a:pt x="986" y="1684"/>
                  </a:cubicBezTo>
                  <a:cubicBezTo>
                    <a:pt x="986" y="1786"/>
                    <a:pt x="1076" y="1837"/>
                    <a:pt x="1166" y="1837"/>
                  </a:cubicBezTo>
                  <a:cubicBezTo>
                    <a:pt x="1260" y="1837"/>
                    <a:pt x="1354" y="1784"/>
                    <a:pt x="1356" y="1679"/>
                  </a:cubicBezTo>
                  <a:cubicBezTo>
                    <a:pt x="1356" y="1468"/>
                    <a:pt x="1345" y="1253"/>
                    <a:pt x="1366" y="1043"/>
                  </a:cubicBezTo>
                  <a:cubicBezTo>
                    <a:pt x="1374" y="962"/>
                    <a:pt x="1380" y="865"/>
                    <a:pt x="1393" y="768"/>
                  </a:cubicBezTo>
                  <a:cubicBezTo>
                    <a:pt x="1423" y="819"/>
                    <a:pt x="1450" y="873"/>
                    <a:pt x="1469" y="930"/>
                  </a:cubicBezTo>
                  <a:cubicBezTo>
                    <a:pt x="1517" y="1056"/>
                    <a:pt x="1461" y="1175"/>
                    <a:pt x="1504" y="1291"/>
                  </a:cubicBezTo>
                  <a:cubicBezTo>
                    <a:pt x="1525" y="1350"/>
                    <a:pt x="1577" y="1371"/>
                    <a:pt x="1639" y="1390"/>
                  </a:cubicBezTo>
                  <a:cubicBezTo>
                    <a:pt x="1654" y="1395"/>
                    <a:pt x="1670" y="1398"/>
                    <a:pt x="1687" y="1398"/>
                  </a:cubicBezTo>
                  <a:cubicBezTo>
                    <a:pt x="1740" y="1398"/>
                    <a:pt x="1793" y="1373"/>
                    <a:pt x="1830" y="1345"/>
                  </a:cubicBezTo>
                  <a:cubicBezTo>
                    <a:pt x="2250" y="1013"/>
                    <a:pt x="1795" y="312"/>
                    <a:pt x="1407" y="126"/>
                  </a:cubicBezTo>
                  <a:cubicBezTo>
                    <a:pt x="1367" y="107"/>
                    <a:pt x="1323" y="98"/>
                    <a:pt x="1281" y="98"/>
                  </a:cubicBezTo>
                  <a:cubicBezTo>
                    <a:pt x="1192" y="98"/>
                    <a:pt x="1105" y="138"/>
                    <a:pt x="1048" y="213"/>
                  </a:cubicBezTo>
                  <a:cubicBezTo>
                    <a:pt x="1038" y="232"/>
                    <a:pt x="1027" y="250"/>
                    <a:pt x="1016" y="272"/>
                  </a:cubicBezTo>
                  <a:cubicBezTo>
                    <a:pt x="978" y="237"/>
                    <a:pt x="941" y="202"/>
                    <a:pt x="898" y="175"/>
                  </a:cubicBezTo>
                  <a:cubicBezTo>
                    <a:pt x="853" y="146"/>
                    <a:pt x="798" y="129"/>
                    <a:pt x="744" y="129"/>
                  </a:cubicBezTo>
                  <a:cubicBezTo>
                    <a:pt x="694" y="129"/>
                    <a:pt x="646" y="144"/>
                    <a:pt x="609" y="178"/>
                  </a:cubicBezTo>
                  <a:cubicBezTo>
                    <a:pt x="577" y="135"/>
                    <a:pt x="542" y="91"/>
                    <a:pt x="504" y="51"/>
                  </a:cubicBezTo>
                  <a:cubicBezTo>
                    <a:pt x="469" y="16"/>
                    <a:pt x="420" y="1"/>
                    <a:pt x="3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04"/>
            <p:cNvSpPr/>
            <p:nvPr/>
          </p:nvSpPr>
          <p:spPr>
            <a:xfrm>
              <a:off x="3384363" y="1854038"/>
              <a:ext cx="135101" cy="143905"/>
            </a:xfrm>
            <a:custGeom>
              <a:rect b="b" l="l" r="r" t="t"/>
              <a:pathLst>
                <a:path extrusionOk="0" h="1700" w="1596">
                  <a:moveTo>
                    <a:pt x="843" y="1"/>
                  </a:moveTo>
                  <a:cubicBezTo>
                    <a:pt x="842" y="1"/>
                    <a:pt x="840" y="1"/>
                    <a:pt x="839" y="1"/>
                  </a:cubicBezTo>
                  <a:cubicBezTo>
                    <a:pt x="731" y="6"/>
                    <a:pt x="634" y="122"/>
                    <a:pt x="669" y="225"/>
                  </a:cubicBezTo>
                  <a:cubicBezTo>
                    <a:pt x="636" y="129"/>
                    <a:pt x="604" y="93"/>
                    <a:pt x="573" y="93"/>
                  </a:cubicBezTo>
                  <a:cubicBezTo>
                    <a:pt x="512" y="93"/>
                    <a:pt x="458" y="232"/>
                    <a:pt x="421" y="335"/>
                  </a:cubicBezTo>
                  <a:cubicBezTo>
                    <a:pt x="410" y="334"/>
                    <a:pt x="400" y="333"/>
                    <a:pt x="390" y="333"/>
                  </a:cubicBezTo>
                  <a:cubicBezTo>
                    <a:pt x="0" y="333"/>
                    <a:pt x="307" y="1143"/>
                    <a:pt x="488" y="1354"/>
                  </a:cubicBezTo>
                  <a:cubicBezTo>
                    <a:pt x="521" y="1389"/>
                    <a:pt x="558" y="1426"/>
                    <a:pt x="607" y="1429"/>
                  </a:cubicBezTo>
                  <a:cubicBezTo>
                    <a:pt x="648" y="1429"/>
                    <a:pt x="689" y="1389"/>
                    <a:pt x="683" y="1352"/>
                  </a:cubicBezTo>
                  <a:lnTo>
                    <a:pt x="683" y="1352"/>
                  </a:lnTo>
                  <a:cubicBezTo>
                    <a:pt x="736" y="1473"/>
                    <a:pt x="814" y="1579"/>
                    <a:pt x="917" y="1664"/>
                  </a:cubicBezTo>
                  <a:cubicBezTo>
                    <a:pt x="939" y="1682"/>
                    <a:pt x="967" y="1700"/>
                    <a:pt x="995" y="1700"/>
                  </a:cubicBezTo>
                  <a:cubicBezTo>
                    <a:pt x="1004" y="1700"/>
                    <a:pt x="1013" y="1698"/>
                    <a:pt x="1022" y="1693"/>
                  </a:cubicBezTo>
                  <a:cubicBezTo>
                    <a:pt x="1057" y="1677"/>
                    <a:pt x="1062" y="1634"/>
                    <a:pt x="1065" y="1596"/>
                  </a:cubicBezTo>
                  <a:cubicBezTo>
                    <a:pt x="1068" y="1491"/>
                    <a:pt x="1057" y="1389"/>
                    <a:pt x="1035" y="1289"/>
                  </a:cubicBezTo>
                  <a:lnTo>
                    <a:pt x="1035" y="1289"/>
                  </a:lnTo>
                  <a:cubicBezTo>
                    <a:pt x="1065" y="1391"/>
                    <a:pt x="1130" y="1483"/>
                    <a:pt x="1219" y="1545"/>
                  </a:cubicBezTo>
                  <a:cubicBezTo>
                    <a:pt x="1234" y="1560"/>
                    <a:pt x="1254" y="1568"/>
                    <a:pt x="1274" y="1568"/>
                  </a:cubicBezTo>
                  <a:cubicBezTo>
                    <a:pt x="1279" y="1568"/>
                    <a:pt x="1284" y="1568"/>
                    <a:pt x="1289" y="1567"/>
                  </a:cubicBezTo>
                  <a:cubicBezTo>
                    <a:pt x="1324" y="1553"/>
                    <a:pt x="1329" y="1507"/>
                    <a:pt x="1326" y="1470"/>
                  </a:cubicBezTo>
                  <a:cubicBezTo>
                    <a:pt x="1316" y="1286"/>
                    <a:pt x="1308" y="1103"/>
                    <a:pt x="1299" y="917"/>
                  </a:cubicBezTo>
                  <a:lnTo>
                    <a:pt x="1299" y="917"/>
                  </a:lnTo>
                  <a:cubicBezTo>
                    <a:pt x="1316" y="1022"/>
                    <a:pt x="1356" y="1119"/>
                    <a:pt x="1421" y="1205"/>
                  </a:cubicBezTo>
                  <a:cubicBezTo>
                    <a:pt x="1437" y="1224"/>
                    <a:pt x="1461" y="1245"/>
                    <a:pt x="1483" y="1245"/>
                  </a:cubicBezTo>
                  <a:cubicBezTo>
                    <a:pt x="1491" y="1245"/>
                    <a:pt x="1498" y="1243"/>
                    <a:pt x="1504" y="1238"/>
                  </a:cubicBezTo>
                  <a:cubicBezTo>
                    <a:pt x="1515" y="1227"/>
                    <a:pt x="1520" y="1214"/>
                    <a:pt x="1523" y="1200"/>
                  </a:cubicBezTo>
                  <a:cubicBezTo>
                    <a:pt x="1596" y="887"/>
                    <a:pt x="1458" y="569"/>
                    <a:pt x="1326" y="278"/>
                  </a:cubicBezTo>
                  <a:cubicBezTo>
                    <a:pt x="1299" y="225"/>
                    <a:pt x="1273" y="168"/>
                    <a:pt x="1221" y="138"/>
                  </a:cubicBezTo>
                  <a:cubicBezTo>
                    <a:pt x="1206" y="130"/>
                    <a:pt x="1188" y="126"/>
                    <a:pt x="1170" y="126"/>
                  </a:cubicBezTo>
                  <a:cubicBezTo>
                    <a:pt x="1128" y="126"/>
                    <a:pt x="1086" y="147"/>
                    <a:pt x="1078" y="187"/>
                  </a:cubicBezTo>
                  <a:cubicBezTo>
                    <a:pt x="1044" y="89"/>
                    <a:pt x="949" y="1"/>
                    <a:pt x="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04"/>
            <p:cNvSpPr/>
            <p:nvPr/>
          </p:nvSpPr>
          <p:spPr>
            <a:xfrm>
              <a:off x="5966524" y="1801978"/>
              <a:ext cx="178273" cy="159735"/>
            </a:xfrm>
            <a:custGeom>
              <a:rect b="b" l="l" r="r" t="t"/>
              <a:pathLst>
                <a:path extrusionOk="0" h="1887" w="2106">
                  <a:moveTo>
                    <a:pt x="428" y="1"/>
                  </a:moveTo>
                  <a:cubicBezTo>
                    <a:pt x="368" y="1"/>
                    <a:pt x="308" y="22"/>
                    <a:pt x="273" y="61"/>
                  </a:cubicBezTo>
                  <a:cubicBezTo>
                    <a:pt x="270" y="69"/>
                    <a:pt x="265" y="72"/>
                    <a:pt x="262" y="77"/>
                  </a:cubicBezTo>
                  <a:cubicBezTo>
                    <a:pt x="176" y="82"/>
                    <a:pt x="95" y="128"/>
                    <a:pt x="76" y="225"/>
                  </a:cubicBezTo>
                  <a:cubicBezTo>
                    <a:pt x="46" y="392"/>
                    <a:pt x="52" y="562"/>
                    <a:pt x="41" y="729"/>
                  </a:cubicBezTo>
                  <a:cubicBezTo>
                    <a:pt x="35" y="794"/>
                    <a:pt x="27" y="856"/>
                    <a:pt x="19" y="920"/>
                  </a:cubicBezTo>
                  <a:cubicBezTo>
                    <a:pt x="1" y="1052"/>
                    <a:pt x="118" y="1128"/>
                    <a:pt x="233" y="1128"/>
                  </a:cubicBezTo>
                  <a:cubicBezTo>
                    <a:pt x="285" y="1128"/>
                    <a:pt x="336" y="1112"/>
                    <a:pt x="375" y="1079"/>
                  </a:cubicBezTo>
                  <a:lnTo>
                    <a:pt x="375" y="1079"/>
                  </a:lnTo>
                  <a:cubicBezTo>
                    <a:pt x="367" y="1163"/>
                    <a:pt x="359" y="1244"/>
                    <a:pt x="351" y="1325"/>
                  </a:cubicBezTo>
                  <a:cubicBezTo>
                    <a:pt x="332" y="1453"/>
                    <a:pt x="454" y="1529"/>
                    <a:pt x="568" y="1529"/>
                  </a:cubicBezTo>
                  <a:cubicBezTo>
                    <a:pt x="656" y="1529"/>
                    <a:pt x="740" y="1485"/>
                    <a:pt x="755" y="1387"/>
                  </a:cubicBezTo>
                  <a:cubicBezTo>
                    <a:pt x="758" y="1368"/>
                    <a:pt x="758" y="1349"/>
                    <a:pt x="760" y="1330"/>
                  </a:cubicBezTo>
                  <a:cubicBezTo>
                    <a:pt x="782" y="1174"/>
                    <a:pt x="793" y="1017"/>
                    <a:pt x="798" y="858"/>
                  </a:cubicBezTo>
                  <a:cubicBezTo>
                    <a:pt x="803" y="810"/>
                    <a:pt x="812" y="764"/>
                    <a:pt x="825" y="716"/>
                  </a:cubicBezTo>
                  <a:cubicBezTo>
                    <a:pt x="857" y="815"/>
                    <a:pt x="876" y="918"/>
                    <a:pt x="876" y="1020"/>
                  </a:cubicBezTo>
                  <a:cubicBezTo>
                    <a:pt x="852" y="1249"/>
                    <a:pt x="825" y="1478"/>
                    <a:pt x="793" y="1707"/>
                  </a:cubicBezTo>
                  <a:cubicBezTo>
                    <a:pt x="774" y="1821"/>
                    <a:pt x="880" y="1887"/>
                    <a:pt x="980" y="1887"/>
                  </a:cubicBezTo>
                  <a:cubicBezTo>
                    <a:pt x="1057" y="1887"/>
                    <a:pt x="1131" y="1849"/>
                    <a:pt x="1146" y="1764"/>
                  </a:cubicBezTo>
                  <a:cubicBezTo>
                    <a:pt x="1181" y="1562"/>
                    <a:pt x="1205" y="1354"/>
                    <a:pt x="1259" y="1158"/>
                  </a:cubicBezTo>
                  <a:cubicBezTo>
                    <a:pt x="1278" y="1079"/>
                    <a:pt x="1299" y="988"/>
                    <a:pt x="1326" y="899"/>
                  </a:cubicBezTo>
                  <a:cubicBezTo>
                    <a:pt x="1348" y="953"/>
                    <a:pt x="1364" y="1009"/>
                    <a:pt x="1375" y="1066"/>
                  </a:cubicBezTo>
                  <a:cubicBezTo>
                    <a:pt x="1399" y="1195"/>
                    <a:pt x="1326" y="1298"/>
                    <a:pt x="1348" y="1414"/>
                  </a:cubicBezTo>
                  <a:cubicBezTo>
                    <a:pt x="1359" y="1476"/>
                    <a:pt x="1404" y="1502"/>
                    <a:pt x="1461" y="1532"/>
                  </a:cubicBezTo>
                  <a:cubicBezTo>
                    <a:pt x="1487" y="1544"/>
                    <a:pt x="1515" y="1549"/>
                    <a:pt x="1543" y="1549"/>
                  </a:cubicBezTo>
                  <a:cubicBezTo>
                    <a:pt x="1580" y="1549"/>
                    <a:pt x="1618" y="1539"/>
                    <a:pt x="1652" y="1519"/>
                  </a:cubicBezTo>
                  <a:cubicBezTo>
                    <a:pt x="2105" y="1271"/>
                    <a:pt x="1782" y="530"/>
                    <a:pt x="1439" y="290"/>
                  </a:cubicBezTo>
                  <a:cubicBezTo>
                    <a:pt x="1392" y="256"/>
                    <a:pt x="1336" y="240"/>
                    <a:pt x="1280" y="240"/>
                  </a:cubicBezTo>
                  <a:cubicBezTo>
                    <a:pt x="1210" y="240"/>
                    <a:pt x="1140" y="266"/>
                    <a:pt x="1086" y="317"/>
                  </a:cubicBezTo>
                  <a:cubicBezTo>
                    <a:pt x="1070" y="330"/>
                    <a:pt x="1057" y="349"/>
                    <a:pt x="1043" y="365"/>
                  </a:cubicBezTo>
                  <a:cubicBezTo>
                    <a:pt x="1014" y="325"/>
                    <a:pt x="981" y="287"/>
                    <a:pt x="946" y="255"/>
                  </a:cubicBezTo>
                  <a:cubicBezTo>
                    <a:pt x="899" y="211"/>
                    <a:pt x="832" y="181"/>
                    <a:pt x="768" y="181"/>
                  </a:cubicBezTo>
                  <a:cubicBezTo>
                    <a:pt x="733" y="181"/>
                    <a:pt x="698" y="191"/>
                    <a:pt x="669" y="212"/>
                  </a:cubicBezTo>
                  <a:cubicBezTo>
                    <a:pt x="647" y="163"/>
                    <a:pt x="620" y="117"/>
                    <a:pt x="591" y="74"/>
                  </a:cubicBezTo>
                  <a:cubicBezTo>
                    <a:pt x="556" y="24"/>
                    <a:pt x="492" y="1"/>
                    <a:pt x="4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04"/>
            <p:cNvSpPr/>
            <p:nvPr/>
          </p:nvSpPr>
          <p:spPr>
            <a:xfrm>
              <a:off x="4667475" y="1816553"/>
              <a:ext cx="162020" cy="117226"/>
            </a:xfrm>
            <a:custGeom>
              <a:rect b="b" l="l" r="r" t="t"/>
              <a:pathLst>
                <a:path extrusionOk="0" h="1206" w="1914">
                  <a:moveTo>
                    <a:pt x="1421" y="0"/>
                  </a:moveTo>
                  <a:cubicBezTo>
                    <a:pt x="1374" y="0"/>
                    <a:pt x="1328" y="22"/>
                    <a:pt x="1294" y="67"/>
                  </a:cubicBezTo>
                  <a:cubicBezTo>
                    <a:pt x="1280" y="85"/>
                    <a:pt x="1270" y="102"/>
                    <a:pt x="1259" y="121"/>
                  </a:cubicBezTo>
                  <a:cubicBezTo>
                    <a:pt x="1174" y="64"/>
                    <a:pt x="1075" y="32"/>
                    <a:pt x="974" y="32"/>
                  </a:cubicBezTo>
                  <a:cubicBezTo>
                    <a:pt x="960" y="32"/>
                    <a:pt x="945" y="33"/>
                    <a:pt x="930" y="34"/>
                  </a:cubicBezTo>
                  <a:cubicBezTo>
                    <a:pt x="863" y="37"/>
                    <a:pt x="814" y="104"/>
                    <a:pt x="803" y="169"/>
                  </a:cubicBezTo>
                  <a:cubicBezTo>
                    <a:pt x="793" y="153"/>
                    <a:pt x="782" y="139"/>
                    <a:pt x="766" y="129"/>
                  </a:cubicBezTo>
                  <a:cubicBezTo>
                    <a:pt x="714" y="85"/>
                    <a:pt x="658" y="50"/>
                    <a:pt x="596" y="24"/>
                  </a:cubicBezTo>
                  <a:cubicBezTo>
                    <a:pt x="580" y="16"/>
                    <a:pt x="562" y="12"/>
                    <a:pt x="544" y="12"/>
                  </a:cubicBezTo>
                  <a:cubicBezTo>
                    <a:pt x="476" y="12"/>
                    <a:pt x="402" y="64"/>
                    <a:pt x="383" y="126"/>
                  </a:cubicBezTo>
                  <a:cubicBezTo>
                    <a:pt x="372" y="164"/>
                    <a:pt x="361" y="201"/>
                    <a:pt x="356" y="239"/>
                  </a:cubicBezTo>
                  <a:cubicBezTo>
                    <a:pt x="302" y="222"/>
                    <a:pt x="245" y="213"/>
                    <a:pt x="187" y="213"/>
                  </a:cubicBezTo>
                  <a:cubicBezTo>
                    <a:pt x="172" y="213"/>
                    <a:pt x="158" y="214"/>
                    <a:pt x="143" y="215"/>
                  </a:cubicBezTo>
                  <a:cubicBezTo>
                    <a:pt x="76" y="220"/>
                    <a:pt x="17" y="296"/>
                    <a:pt x="14" y="360"/>
                  </a:cubicBezTo>
                  <a:cubicBezTo>
                    <a:pt x="0" y="573"/>
                    <a:pt x="49" y="759"/>
                    <a:pt x="130" y="959"/>
                  </a:cubicBezTo>
                  <a:cubicBezTo>
                    <a:pt x="153" y="1020"/>
                    <a:pt x="199" y="1045"/>
                    <a:pt x="247" y="1045"/>
                  </a:cubicBezTo>
                  <a:cubicBezTo>
                    <a:pt x="343" y="1045"/>
                    <a:pt x="449" y="944"/>
                    <a:pt x="402" y="824"/>
                  </a:cubicBezTo>
                  <a:cubicBezTo>
                    <a:pt x="372" y="754"/>
                    <a:pt x="351" y="681"/>
                    <a:pt x="340" y="608"/>
                  </a:cubicBezTo>
                  <a:lnTo>
                    <a:pt x="340" y="608"/>
                  </a:lnTo>
                  <a:cubicBezTo>
                    <a:pt x="356" y="633"/>
                    <a:pt x="370" y="662"/>
                    <a:pt x="378" y="695"/>
                  </a:cubicBezTo>
                  <a:cubicBezTo>
                    <a:pt x="380" y="713"/>
                    <a:pt x="383" y="730"/>
                    <a:pt x="386" y="748"/>
                  </a:cubicBezTo>
                  <a:cubicBezTo>
                    <a:pt x="395" y="825"/>
                    <a:pt x="462" y="878"/>
                    <a:pt x="537" y="878"/>
                  </a:cubicBezTo>
                  <a:cubicBezTo>
                    <a:pt x="546" y="878"/>
                    <a:pt x="556" y="877"/>
                    <a:pt x="566" y="875"/>
                  </a:cubicBezTo>
                  <a:cubicBezTo>
                    <a:pt x="596" y="910"/>
                    <a:pt x="639" y="925"/>
                    <a:pt x="683" y="925"/>
                  </a:cubicBezTo>
                  <a:cubicBezTo>
                    <a:pt x="780" y="925"/>
                    <a:pt x="879" y="851"/>
                    <a:pt x="844" y="740"/>
                  </a:cubicBezTo>
                  <a:cubicBezTo>
                    <a:pt x="838" y="727"/>
                    <a:pt x="836" y="713"/>
                    <a:pt x="830" y="700"/>
                  </a:cubicBezTo>
                  <a:lnTo>
                    <a:pt x="828" y="692"/>
                  </a:lnTo>
                  <a:cubicBezTo>
                    <a:pt x="809" y="646"/>
                    <a:pt x="795" y="603"/>
                    <a:pt x="785" y="557"/>
                  </a:cubicBezTo>
                  <a:cubicBezTo>
                    <a:pt x="773" y="504"/>
                    <a:pt x="774" y="484"/>
                    <a:pt x="782" y="484"/>
                  </a:cubicBezTo>
                  <a:cubicBezTo>
                    <a:pt x="797" y="484"/>
                    <a:pt x="836" y="555"/>
                    <a:pt x="868" y="611"/>
                  </a:cubicBezTo>
                  <a:cubicBezTo>
                    <a:pt x="941" y="738"/>
                    <a:pt x="979" y="880"/>
                    <a:pt x="1070" y="999"/>
                  </a:cubicBezTo>
                  <a:cubicBezTo>
                    <a:pt x="1099" y="1036"/>
                    <a:pt x="1139" y="1052"/>
                    <a:pt x="1179" y="1052"/>
                  </a:cubicBezTo>
                  <a:cubicBezTo>
                    <a:pt x="1239" y="1052"/>
                    <a:pt x="1300" y="1015"/>
                    <a:pt x="1326" y="959"/>
                  </a:cubicBezTo>
                  <a:cubicBezTo>
                    <a:pt x="1340" y="945"/>
                    <a:pt x="1350" y="929"/>
                    <a:pt x="1359" y="913"/>
                  </a:cubicBezTo>
                  <a:cubicBezTo>
                    <a:pt x="1383" y="856"/>
                    <a:pt x="1396" y="797"/>
                    <a:pt x="1396" y="735"/>
                  </a:cubicBezTo>
                  <a:cubicBezTo>
                    <a:pt x="1415" y="730"/>
                    <a:pt x="1431" y="721"/>
                    <a:pt x="1445" y="713"/>
                  </a:cubicBezTo>
                  <a:cubicBezTo>
                    <a:pt x="1464" y="816"/>
                    <a:pt x="1469" y="921"/>
                    <a:pt x="1464" y="1026"/>
                  </a:cubicBezTo>
                  <a:cubicBezTo>
                    <a:pt x="1457" y="1138"/>
                    <a:pt x="1548" y="1206"/>
                    <a:pt x="1637" y="1206"/>
                  </a:cubicBezTo>
                  <a:cubicBezTo>
                    <a:pt x="1701" y="1206"/>
                    <a:pt x="1763" y="1172"/>
                    <a:pt x="1790" y="1096"/>
                  </a:cubicBezTo>
                  <a:cubicBezTo>
                    <a:pt x="1914" y="754"/>
                    <a:pt x="1809" y="301"/>
                    <a:pt x="1544" y="53"/>
                  </a:cubicBezTo>
                  <a:cubicBezTo>
                    <a:pt x="1508" y="18"/>
                    <a:pt x="1464" y="0"/>
                    <a:pt x="14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04"/>
            <p:cNvSpPr/>
            <p:nvPr/>
          </p:nvSpPr>
          <p:spPr>
            <a:xfrm>
              <a:off x="7520867" y="1970008"/>
              <a:ext cx="152455" cy="136456"/>
            </a:xfrm>
            <a:custGeom>
              <a:rect b="b" l="l" r="r" t="t"/>
              <a:pathLst>
                <a:path extrusionOk="0" h="1612" w="1801">
                  <a:moveTo>
                    <a:pt x="828" y="0"/>
                  </a:moveTo>
                  <a:cubicBezTo>
                    <a:pt x="702" y="0"/>
                    <a:pt x="586" y="41"/>
                    <a:pt x="499" y="140"/>
                  </a:cubicBezTo>
                  <a:cubicBezTo>
                    <a:pt x="464" y="180"/>
                    <a:pt x="437" y="242"/>
                    <a:pt x="459" y="296"/>
                  </a:cubicBezTo>
                  <a:cubicBezTo>
                    <a:pt x="477" y="353"/>
                    <a:pt x="499" y="388"/>
                    <a:pt x="553" y="404"/>
                  </a:cubicBezTo>
                  <a:cubicBezTo>
                    <a:pt x="586" y="415"/>
                    <a:pt x="618" y="418"/>
                    <a:pt x="652" y="418"/>
                  </a:cubicBezTo>
                  <a:cubicBezTo>
                    <a:pt x="693" y="418"/>
                    <a:pt x="735" y="413"/>
                    <a:pt x="778" y="413"/>
                  </a:cubicBezTo>
                  <a:cubicBezTo>
                    <a:pt x="814" y="413"/>
                    <a:pt x="850" y="416"/>
                    <a:pt x="887" y="428"/>
                  </a:cubicBezTo>
                  <a:cubicBezTo>
                    <a:pt x="941" y="444"/>
                    <a:pt x="992" y="463"/>
                    <a:pt x="1041" y="488"/>
                  </a:cubicBezTo>
                  <a:cubicBezTo>
                    <a:pt x="952" y="501"/>
                    <a:pt x="860" y="506"/>
                    <a:pt x="785" y="512"/>
                  </a:cubicBezTo>
                  <a:cubicBezTo>
                    <a:pt x="588" y="531"/>
                    <a:pt x="391" y="525"/>
                    <a:pt x="192" y="528"/>
                  </a:cubicBezTo>
                  <a:cubicBezTo>
                    <a:pt x="2" y="533"/>
                    <a:pt x="1" y="827"/>
                    <a:pt x="187" y="827"/>
                  </a:cubicBezTo>
                  <a:cubicBezTo>
                    <a:pt x="188" y="827"/>
                    <a:pt x="190" y="827"/>
                    <a:pt x="192" y="827"/>
                  </a:cubicBezTo>
                  <a:cubicBezTo>
                    <a:pt x="416" y="830"/>
                    <a:pt x="636" y="838"/>
                    <a:pt x="860" y="846"/>
                  </a:cubicBezTo>
                  <a:cubicBezTo>
                    <a:pt x="957" y="859"/>
                    <a:pt x="1051" y="886"/>
                    <a:pt x="1140" y="927"/>
                  </a:cubicBezTo>
                  <a:cubicBezTo>
                    <a:pt x="1107" y="931"/>
                    <a:pt x="1073" y="933"/>
                    <a:pt x="1040" y="933"/>
                  </a:cubicBezTo>
                  <a:cubicBezTo>
                    <a:pt x="1028" y="933"/>
                    <a:pt x="1015" y="933"/>
                    <a:pt x="1003" y="932"/>
                  </a:cubicBezTo>
                  <a:cubicBezTo>
                    <a:pt x="849" y="913"/>
                    <a:pt x="698" y="908"/>
                    <a:pt x="550" y="903"/>
                  </a:cubicBezTo>
                  <a:lnTo>
                    <a:pt x="496" y="903"/>
                  </a:lnTo>
                  <a:cubicBezTo>
                    <a:pt x="495" y="903"/>
                    <a:pt x="495" y="903"/>
                    <a:pt x="494" y="903"/>
                  </a:cubicBezTo>
                  <a:cubicBezTo>
                    <a:pt x="275" y="903"/>
                    <a:pt x="276" y="1242"/>
                    <a:pt x="496" y="1245"/>
                  </a:cubicBezTo>
                  <a:cubicBezTo>
                    <a:pt x="572" y="1248"/>
                    <a:pt x="653" y="1253"/>
                    <a:pt x="731" y="1256"/>
                  </a:cubicBezTo>
                  <a:cubicBezTo>
                    <a:pt x="615" y="1345"/>
                    <a:pt x="645" y="1568"/>
                    <a:pt x="833" y="1571"/>
                  </a:cubicBezTo>
                  <a:cubicBezTo>
                    <a:pt x="892" y="1571"/>
                    <a:pt x="954" y="1574"/>
                    <a:pt x="1016" y="1576"/>
                  </a:cubicBezTo>
                  <a:cubicBezTo>
                    <a:pt x="1170" y="1589"/>
                    <a:pt x="1323" y="1612"/>
                    <a:pt x="1476" y="1612"/>
                  </a:cubicBezTo>
                  <a:cubicBezTo>
                    <a:pt x="1485" y="1612"/>
                    <a:pt x="1493" y="1611"/>
                    <a:pt x="1501" y="1611"/>
                  </a:cubicBezTo>
                  <a:cubicBezTo>
                    <a:pt x="1582" y="1611"/>
                    <a:pt x="1652" y="1555"/>
                    <a:pt x="1669" y="1477"/>
                  </a:cubicBezTo>
                  <a:lnTo>
                    <a:pt x="1685" y="1468"/>
                  </a:lnTo>
                  <a:cubicBezTo>
                    <a:pt x="1771" y="1417"/>
                    <a:pt x="1801" y="1274"/>
                    <a:pt x="1717" y="1204"/>
                  </a:cubicBezTo>
                  <a:cubicBezTo>
                    <a:pt x="1679" y="1175"/>
                    <a:pt x="1639" y="1148"/>
                    <a:pt x="1599" y="1124"/>
                  </a:cubicBezTo>
                  <a:cubicBezTo>
                    <a:pt x="1666" y="1062"/>
                    <a:pt x="1652" y="956"/>
                    <a:pt x="1599" y="886"/>
                  </a:cubicBezTo>
                  <a:cubicBezTo>
                    <a:pt x="1569" y="851"/>
                    <a:pt x="1539" y="822"/>
                    <a:pt x="1507" y="792"/>
                  </a:cubicBezTo>
                  <a:cubicBezTo>
                    <a:pt x="1523" y="784"/>
                    <a:pt x="1542" y="773"/>
                    <a:pt x="1558" y="762"/>
                  </a:cubicBezTo>
                  <a:cubicBezTo>
                    <a:pt x="1658" y="703"/>
                    <a:pt x="1693" y="574"/>
                    <a:pt x="1636" y="471"/>
                  </a:cubicBezTo>
                  <a:cubicBezTo>
                    <a:pt x="1510" y="249"/>
                    <a:pt x="1140" y="0"/>
                    <a:pt x="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04"/>
            <p:cNvSpPr/>
            <p:nvPr/>
          </p:nvSpPr>
          <p:spPr>
            <a:xfrm flipH="1">
              <a:off x="4096688" y="1824888"/>
              <a:ext cx="135101" cy="143905"/>
            </a:xfrm>
            <a:custGeom>
              <a:rect b="b" l="l" r="r" t="t"/>
              <a:pathLst>
                <a:path extrusionOk="0" h="1700" w="1596">
                  <a:moveTo>
                    <a:pt x="843" y="1"/>
                  </a:moveTo>
                  <a:cubicBezTo>
                    <a:pt x="842" y="1"/>
                    <a:pt x="840" y="1"/>
                    <a:pt x="839" y="1"/>
                  </a:cubicBezTo>
                  <a:cubicBezTo>
                    <a:pt x="731" y="6"/>
                    <a:pt x="634" y="122"/>
                    <a:pt x="669" y="225"/>
                  </a:cubicBezTo>
                  <a:cubicBezTo>
                    <a:pt x="636" y="129"/>
                    <a:pt x="604" y="93"/>
                    <a:pt x="573" y="93"/>
                  </a:cubicBezTo>
                  <a:cubicBezTo>
                    <a:pt x="512" y="93"/>
                    <a:pt x="458" y="232"/>
                    <a:pt x="421" y="335"/>
                  </a:cubicBezTo>
                  <a:cubicBezTo>
                    <a:pt x="410" y="334"/>
                    <a:pt x="400" y="333"/>
                    <a:pt x="390" y="333"/>
                  </a:cubicBezTo>
                  <a:cubicBezTo>
                    <a:pt x="0" y="333"/>
                    <a:pt x="307" y="1143"/>
                    <a:pt x="488" y="1354"/>
                  </a:cubicBezTo>
                  <a:cubicBezTo>
                    <a:pt x="521" y="1389"/>
                    <a:pt x="558" y="1426"/>
                    <a:pt x="607" y="1429"/>
                  </a:cubicBezTo>
                  <a:cubicBezTo>
                    <a:pt x="648" y="1429"/>
                    <a:pt x="689" y="1389"/>
                    <a:pt x="683" y="1352"/>
                  </a:cubicBezTo>
                  <a:lnTo>
                    <a:pt x="683" y="1352"/>
                  </a:lnTo>
                  <a:cubicBezTo>
                    <a:pt x="736" y="1473"/>
                    <a:pt x="814" y="1579"/>
                    <a:pt x="917" y="1664"/>
                  </a:cubicBezTo>
                  <a:cubicBezTo>
                    <a:pt x="939" y="1682"/>
                    <a:pt x="967" y="1700"/>
                    <a:pt x="995" y="1700"/>
                  </a:cubicBezTo>
                  <a:cubicBezTo>
                    <a:pt x="1004" y="1700"/>
                    <a:pt x="1013" y="1698"/>
                    <a:pt x="1022" y="1693"/>
                  </a:cubicBezTo>
                  <a:cubicBezTo>
                    <a:pt x="1057" y="1677"/>
                    <a:pt x="1062" y="1634"/>
                    <a:pt x="1065" y="1596"/>
                  </a:cubicBezTo>
                  <a:cubicBezTo>
                    <a:pt x="1068" y="1491"/>
                    <a:pt x="1057" y="1389"/>
                    <a:pt x="1035" y="1289"/>
                  </a:cubicBezTo>
                  <a:lnTo>
                    <a:pt x="1035" y="1289"/>
                  </a:lnTo>
                  <a:cubicBezTo>
                    <a:pt x="1065" y="1391"/>
                    <a:pt x="1130" y="1483"/>
                    <a:pt x="1219" y="1545"/>
                  </a:cubicBezTo>
                  <a:cubicBezTo>
                    <a:pt x="1234" y="1560"/>
                    <a:pt x="1254" y="1568"/>
                    <a:pt x="1274" y="1568"/>
                  </a:cubicBezTo>
                  <a:cubicBezTo>
                    <a:pt x="1279" y="1568"/>
                    <a:pt x="1284" y="1568"/>
                    <a:pt x="1289" y="1567"/>
                  </a:cubicBezTo>
                  <a:cubicBezTo>
                    <a:pt x="1324" y="1553"/>
                    <a:pt x="1329" y="1507"/>
                    <a:pt x="1326" y="1470"/>
                  </a:cubicBezTo>
                  <a:cubicBezTo>
                    <a:pt x="1316" y="1286"/>
                    <a:pt x="1308" y="1103"/>
                    <a:pt x="1299" y="917"/>
                  </a:cubicBezTo>
                  <a:lnTo>
                    <a:pt x="1299" y="917"/>
                  </a:lnTo>
                  <a:cubicBezTo>
                    <a:pt x="1316" y="1022"/>
                    <a:pt x="1356" y="1119"/>
                    <a:pt x="1421" y="1205"/>
                  </a:cubicBezTo>
                  <a:cubicBezTo>
                    <a:pt x="1437" y="1224"/>
                    <a:pt x="1461" y="1245"/>
                    <a:pt x="1483" y="1245"/>
                  </a:cubicBezTo>
                  <a:cubicBezTo>
                    <a:pt x="1491" y="1245"/>
                    <a:pt x="1498" y="1243"/>
                    <a:pt x="1504" y="1238"/>
                  </a:cubicBezTo>
                  <a:cubicBezTo>
                    <a:pt x="1515" y="1227"/>
                    <a:pt x="1520" y="1214"/>
                    <a:pt x="1523" y="1200"/>
                  </a:cubicBezTo>
                  <a:cubicBezTo>
                    <a:pt x="1596" y="887"/>
                    <a:pt x="1458" y="569"/>
                    <a:pt x="1326" y="278"/>
                  </a:cubicBezTo>
                  <a:cubicBezTo>
                    <a:pt x="1299" y="225"/>
                    <a:pt x="1273" y="168"/>
                    <a:pt x="1221" y="138"/>
                  </a:cubicBezTo>
                  <a:cubicBezTo>
                    <a:pt x="1206" y="130"/>
                    <a:pt x="1188" y="126"/>
                    <a:pt x="1170" y="126"/>
                  </a:cubicBezTo>
                  <a:cubicBezTo>
                    <a:pt x="1128" y="126"/>
                    <a:pt x="1086" y="147"/>
                    <a:pt x="1078" y="187"/>
                  </a:cubicBezTo>
                  <a:cubicBezTo>
                    <a:pt x="1044" y="89"/>
                    <a:pt x="949" y="1"/>
                    <a:pt x="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5" name="Google Shape;3395;p104"/>
          <p:cNvSpPr txBox="1"/>
          <p:nvPr>
            <p:ph idx="1" type="subTitle"/>
          </p:nvPr>
        </p:nvSpPr>
        <p:spPr>
          <a:xfrm>
            <a:off x="1555000" y="2140125"/>
            <a:ext cx="6040500" cy="933300"/>
          </a:xfrm>
          <a:prstGeom prst="rect">
            <a:avLst/>
          </a:prstGeom>
        </p:spPr>
        <p:txBody>
          <a:bodyPr anchorCtr="0" anchor="t" bIns="91425" lIns="91425" spcFirstLastPara="1" rIns="91425" wrap="square" tIns="91425">
            <a:noAutofit/>
          </a:bodyPr>
          <a:lstStyle/>
          <a:p>
            <a:pPr indent="457200" lvl="0" marL="0" rtl="0" algn="just">
              <a:lnSpc>
                <a:spcPct val="150000"/>
              </a:lnSpc>
              <a:spcBef>
                <a:spcPts val="0"/>
              </a:spcBef>
              <a:spcAft>
                <a:spcPts val="0"/>
              </a:spcAft>
              <a:buNone/>
            </a:pPr>
            <a:r>
              <a:rPr lang="en" sz="1000">
                <a:solidFill>
                  <a:srgbClr val="000000"/>
                </a:solidFill>
                <a:latin typeface="Karla ExtraBold"/>
                <a:ea typeface="Karla ExtraBold"/>
                <a:cs typeface="Karla ExtraBold"/>
                <a:sym typeface="Karla ExtraBold"/>
              </a:rPr>
              <a:t>Com a pesquisa esperamos quantificar e avaliar a frequência com que as ONGs apresentam problemas de desinformação e mensurar o tamanho da desinformação que as pessoas têm em relação às ONGs.</a:t>
            </a:r>
            <a:endParaRPr sz="1000">
              <a:solidFill>
                <a:srgbClr val="000000"/>
              </a:solidFill>
              <a:latin typeface="Karla ExtraBold"/>
              <a:ea typeface="Karla ExtraBold"/>
              <a:cs typeface="Karla ExtraBold"/>
              <a:sym typeface="Karla ExtraBold"/>
            </a:endParaRPr>
          </a:p>
          <a:p>
            <a:pPr indent="457200" lvl="0" marL="0" rtl="0" algn="just">
              <a:lnSpc>
                <a:spcPct val="150000"/>
              </a:lnSpc>
              <a:spcBef>
                <a:spcPts val="0"/>
              </a:spcBef>
              <a:spcAft>
                <a:spcPts val="0"/>
              </a:spcAft>
              <a:buNone/>
            </a:pPr>
            <a:r>
              <a:rPr lang="en" sz="1000">
                <a:solidFill>
                  <a:srgbClr val="000000"/>
                </a:solidFill>
                <a:latin typeface="Karla ExtraBold"/>
                <a:ea typeface="Karla ExtraBold"/>
                <a:cs typeface="Karla ExtraBold"/>
                <a:sym typeface="Karla ExtraBold"/>
              </a:rPr>
              <a:t>O jogo tem como objetivo dar mais visibilidade para ONGs, através da divulgação de campanhas de conscientização, pautas e causas apoiadas, aumentando o apoio de voluntários dispostos a contribuir e a participação em projetos e eventos da ONG. </a:t>
            </a:r>
            <a:endParaRPr sz="1000">
              <a:solidFill>
                <a:srgbClr val="000000"/>
              </a:solidFill>
              <a:latin typeface="Karla ExtraBold"/>
              <a:ea typeface="Karla ExtraBold"/>
              <a:cs typeface="Karla ExtraBold"/>
              <a:sym typeface="Karla ExtraBold"/>
            </a:endParaRPr>
          </a:p>
          <a:p>
            <a:pPr indent="0" lvl="0" marL="0" rtl="0" algn="ctr">
              <a:spcBef>
                <a:spcPts val="0"/>
              </a:spcBef>
              <a:spcAft>
                <a:spcPts val="1600"/>
              </a:spcAft>
              <a:buNone/>
            </a:pPr>
            <a:r>
              <a:t/>
            </a:r>
            <a:endParaRPr/>
          </a:p>
        </p:txBody>
      </p:sp>
      <p:sp>
        <p:nvSpPr>
          <p:cNvPr id="3396" name="Google Shape;3396;p104"/>
          <p:cNvSpPr txBox="1"/>
          <p:nvPr>
            <p:ph idx="4294967295" type="title"/>
          </p:nvPr>
        </p:nvSpPr>
        <p:spPr>
          <a:xfrm>
            <a:off x="1879450" y="163775"/>
            <a:ext cx="6882300" cy="15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solidFill>
                  <a:schemeClr val="accent3"/>
                </a:solidFill>
              </a:rPr>
              <a:t>Resultados esperados</a:t>
            </a:r>
            <a:endParaRPr sz="3100">
              <a:solidFill>
                <a:schemeClr val="accent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3330"/>
                                        </p:tgtEl>
                                        <p:attrNameLst>
                                          <p:attrName>style.visibility</p:attrName>
                                        </p:attrNameLst>
                                      </p:cBhvr>
                                      <p:to>
                                        <p:strVal val="visible"/>
                                      </p:to>
                                    </p:set>
                                    <p:anim calcmode="lin" valueType="num">
                                      <p:cBhvr additive="base">
                                        <p:cTn dur="1000"/>
                                        <p:tgtEl>
                                          <p:spTgt spid="333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0" name="Shape 3400"/>
        <p:cNvGrpSpPr/>
        <p:nvPr/>
      </p:nvGrpSpPr>
      <p:grpSpPr>
        <a:xfrm>
          <a:off x="0" y="0"/>
          <a:ext cx="0" cy="0"/>
          <a:chOff x="0" y="0"/>
          <a:chExt cx="0" cy="0"/>
        </a:xfrm>
      </p:grpSpPr>
      <p:sp>
        <p:nvSpPr>
          <p:cNvPr id="3401" name="Google Shape;3401;p105"/>
          <p:cNvSpPr/>
          <p:nvPr/>
        </p:nvSpPr>
        <p:spPr>
          <a:xfrm>
            <a:off x="3198958" y="865575"/>
            <a:ext cx="2746079" cy="1830017"/>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05"/>
          <p:cNvSpPr txBox="1"/>
          <p:nvPr>
            <p:ph type="ctrTitle"/>
          </p:nvPr>
        </p:nvSpPr>
        <p:spPr>
          <a:xfrm>
            <a:off x="96500" y="2919500"/>
            <a:ext cx="9144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Conclusão</a:t>
            </a:r>
            <a:endParaRPr/>
          </a:p>
        </p:txBody>
      </p:sp>
      <p:sp>
        <p:nvSpPr>
          <p:cNvPr id="3403" name="Google Shape;3403;p105"/>
          <p:cNvSpPr txBox="1"/>
          <p:nvPr>
            <p:ph idx="1" type="subTitle"/>
          </p:nvPr>
        </p:nvSpPr>
        <p:spPr>
          <a:xfrm>
            <a:off x="3053250" y="3497300"/>
            <a:ext cx="3037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Abordagem geral do que foi feito e desenvolvido;</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404" name="Google Shape;3404;p105"/>
          <p:cNvSpPr txBox="1"/>
          <p:nvPr>
            <p:ph idx="2" type="title"/>
          </p:nvPr>
        </p:nvSpPr>
        <p:spPr>
          <a:xfrm>
            <a:off x="3695149" y="1377375"/>
            <a:ext cx="1946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08</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8" name="Shape 3408"/>
        <p:cNvGrpSpPr/>
        <p:nvPr/>
      </p:nvGrpSpPr>
      <p:grpSpPr>
        <a:xfrm>
          <a:off x="0" y="0"/>
          <a:ext cx="0" cy="0"/>
          <a:chOff x="0" y="0"/>
          <a:chExt cx="0" cy="0"/>
        </a:xfrm>
      </p:grpSpPr>
      <p:sp>
        <p:nvSpPr>
          <p:cNvPr id="3409" name="Google Shape;3409;p106"/>
          <p:cNvSpPr txBox="1"/>
          <p:nvPr>
            <p:ph idx="1" type="body"/>
          </p:nvPr>
        </p:nvSpPr>
        <p:spPr>
          <a:xfrm>
            <a:off x="188875" y="815200"/>
            <a:ext cx="4417500" cy="8553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 sz="4500" u="sng">
                <a:solidFill>
                  <a:schemeClr val="accent1"/>
                </a:solidFill>
                <a:latin typeface="Lemonada"/>
                <a:ea typeface="Lemonada"/>
                <a:cs typeface="Lemonada"/>
                <a:sym typeface="Lemonada"/>
              </a:rPr>
              <a:t>CONCLUSÃO</a:t>
            </a:r>
            <a:endParaRPr b="1" sz="4500" u="sng">
              <a:solidFill>
                <a:schemeClr val="accent1"/>
              </a:solidFill>
              <a:latin typeface="Lemonada"/>
              <a:ea typeface="Lemonada"/>
              <a:cs typeface="Lemonada"/>
              <a:sym typeface="Lemonada"/>
            </a:endParaRPr>
          </a:p>
        </p:txBody>
      </p:sp>
      <p:sp>
        <p:nvSpPr>
          <p:cNvPr id="3410" name="Google Shape;3410;p106"/>
          <p:cNvSpPr txBox="1"/>
          <p:nvPr/>
        </p:nvSpPr>
        <p:spPr>
          <a:xfrm>
            <a:off x="819150" y="2441450"/>
            <a:ext cx="5768400" cy="1380300"/>
          </a:xfrm>
          <a:prstGeom prst="rect">
            <a:avLst/>
          </a:prstGeom>
          <a:solidFill>
            <a:schemeClr val="lt2"/>
          </a:solidFill>
          <a:ln cap="flat" cmpd="sng" w="9525">
            <a:solidFill>
              <a:srgbClr val="23326B"/>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Karla"/>
                <a:ea typeface="Karla"/>
                <a:cs typeface="Karla"/>
                <a:sym typeface="Karla"/>
              </a:rPr>
              <a:t>Com este projeto </a:t>
            </a:r>
            <a:r>
              <a:rPr lang="en">
                <a:solidFill>
                  <a:schemeClr val="dk1"/>
                </a:solidFill>
                <a:latin typeface="Karla"/>
                <a:ea typeface="Karla"/>
                <a:cs typeface="Karla"/>
                <a:sym typeface="Karla"/>
              </a:rPr>
              <a:t>concluímos</a:t>
            </a:r>
            <a:r>
              <a:rPr lang="en">
                <a:solidFill>
                  <a:schemeClr val="dk1"/>
                </a:solidFill>
                <a:latin typeface="Karla"/>
                <a:ea typeface="Karla"/>
                <a:cs typeface="Karla"/>
                <a:sym typeface="Karla"/>
              </a:rPr>
              <a:t> que a sociedade ainda é muito privada de informações que deveriam ser obvias, informações essas que vão além do tema do nosso projeto, por isso, a </a:t>
            </a:r>
            <a:r>
              <a:rPr lang="en">
                <a:solidFill>
                  <a:schemeClr val="dk1"/>
                </a:solidFill>
                <a:latin typeface="Karla"/>
                <a:ea typeface="Karla"/>
                <a:cs typeface="Karla"/>
                <a:sym typeface="Karla"/>
              </a:rPr>
              <a:t>gamificação</a:t>
            </a:r>
            <a:r>
              <a:rPr lang="en">
                <a:solidFill>
                  <a:schemeClr val="dk1"/>
                </a:solidFill>
                <a:latin typeface="Karla"/>
                <a:ea typeface="Karla"/>
                <a:cs typeface="Karla"/>
                <a:sym typeface="Karla"/>
              </a:rPr>
              <a:t> de algo importante é necessário.</a:t>
            </a:r>
            <a:endParaRPr>
              <a:solidFill>
                <a:schemeClr val="dk1"/>
              </a:solidFill>
              <a:latin typeface="Karla"/>
              <a:ea typeface="Karla"/>
              <a:cs typeface="Karla"/>
              <a:sym typeface="Karla"/>
            </a:endParaRPr>
          </a:p>
          <a:p>
            <a:pPr indent="0" lvl="0" marL="0" rtl="0" algn="l">
              <a:spcBef>
                <a:spcPts val="0"/>
              </a:spcBef>
              <a:spcAft>
                <a:spcPts val="0"/>
              </a:spcAft>
              <a:buNone/>
            </a:pPr>
            <a:r>
              <a:rPr lang="en">
                <a:solidFill>
                  <a:schemeClr val="dk1"/>
                </a:solidFill>
                <a:latin typeface="Karla"/>
                <a:ea typeface="Karla"/>
                <a:cs typeface="Karla"/>
                <a:sym typeface="Karla"/>
              </a:rPr>
              <a:t>Com o aplicativo que será desenvolvido, conseguiremos chegar a muitos lugares, levando conhecimento e cultura.</a:t>
            </a:r>
            <a:endParaRPr>
              <a:solidFill>
                <a:schemeClr val="dk1"/>
              </a:solidFill>
              <a:latin typeface="Karla"/>
              <a:ea typeface="Karla"/>
              <a:cs typeface="Karla"/>
              <a:sym typeface="Karla"/>
            </a:endParaRPr>
          </a:p>
        </p:txBody>
      </p:sp>
      <p:grpSp>
        <p:nvGrpSpPr>
          <p:cNvPr id="3411" name="Google Shape;3411;p106"/>
          <p:cNvGrpSpPr/>
          <p:nvPr/>
        </p:nvGrpSpPr>
        <p:grpSpPr>
          <a:xfrm>
            <a:off x="6315343" y="379715"/>
            <a:ext cx="2072215" cy="1813101"/>
            <a:chOff x="820850" y="238175"/>
            <a:chExt cx="5985600" cy="5237150"/>
          </a:xfrm>
        </p:grpSpPr>
        <p:sp>
          <p:nvSpPr>
            <p:cNvPr id="3412" name="Google Shape;3412;p106"/>
            <p:cNvSpPr/>
            <p:nvPr/>
          </p:nvSpPr>
          <p:spPr>
            <a:xfrm>
              <a:off x="820850" y="238175"/>
              <a:ext cx="5985600" cy="5237150"/>
            </a:xfrm>
            <a:custGeom>
              <a:rect b="b" l="l" r="r" t="t"/>
              <a:pathLst>
                <a:path extrusionOk="0" h="209486" w="239424">
                  <a:moveTo>
                    <a:pt x="173569" y="0"/>
                  </a:moveTo>
                  <a:cubicBezTo>
                    <a:pt x="173224" y="0"/>
                    <a:pt x="172879" y="3"/>
                    <a:pt x="172534" y="8"/>
                  </a:cubicBezTo>
                  <a:cubicBezTo>
                    <a:pt x="149887" y="342"/>
                    <a:pt x="130135" y="12285"/>
                    <a:pt x="118837" y="30069"/>
                  </a:cubicBezTo>
                  <a:cubicBezTo>
                    <a:pt x="118827" y="30048"/>
                    <a:pt x="118806" y="30027"/>
                    <a:pt x="118795" y="30007"/>
                  </a:cubicBezTo>
                  <a:cubicBezTo>
                    <a:pt x="107137" y="12847"/>
                    <a:pt x="87476" y="1594"/>
                    <a:pt x="65248" y="1594"/>
                  </a:cubicBezTo>
                  <a:cubicBezTo>
                    <a:pt x="64924" y="1594"/>
                    <a:pt x="64600" y="1597"/>
                    <a:pt x="64276" y="1602"/>
                  </a:cubicBezTo>
                  <a:cubicBezTo>
                    <a:pt x="28541" y="2133"/>
                    <a:pt x="0" y="31527"/>
                    <a:pt x="531" y="67262"/>
                  </a:cubicBezTo>
                  <a:cubicBezTo>
                    <a:pt x="1875" y="158621"/>
                    <a:pt x="119514" y="208653"/>
                    <a:pt x="121440" y="209465"/>
                  </a:cubicBezTo>
                  <a:lnTo>
                    <a:pt x="121492" y="209486"/>
                  </a:lnTo>
                  <a:cubicBezTo>
                    <a:pt x="121492" y="209486"/>
                    <a:pt x="239423" y="147417"/>
                    <a:pt x="238195" y="63753"/>
                  </a:cubicBezTo>
                  <a:cubicBezTo>
                    <a:pt x="238111" y="57901"/>
                    <a:pt x="237226" y="52091"/>
                    <a:pt x="235591" y="46479"/>
                  </a:cubicBezTo>
                  <a:cubicBezTo>
                    <a:pt x="230698" y="35619"/>
                    <a:pt x="224304" y="25508"/>
                    <a:pt x="216589" y="16450"/>
                  </a:cubicBezTo>
                  <a:cubicBezTo>
                    <a:pt x="204747" y="5851"/>
                    <a:pt x="189434" y="0"/>
                    <a:pt x="173569" y="0"/>
                  </a:cubicBezTo>
                  <a:close/>
                </a:path>
              </a:pathLst>
            </a:custGeom>
            <a:solidFill>
              <a:srgbClr val="014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06"/>
            <p:cNvSpPr/>
            <p:nvPr/>
          </p:nvSpPr>
          <p:spPr>
            <a:xfrm>
              <a:off x="2120825" y="2324525"/>
              <a:ext cx="738800" cy="353775"/>
            </a:xfrm>
            <a:custGeom>
              <a:rect b="b" l="l" r="r" t="t"/>
              <a:pathLst>
                <a:path extrusionOk="0" h="14151" w="29552">
                  <a:moveTo>
                    <a:pt x="6552" y="0"/>
                  </a:moveTo>
                  <a:cubicBezTo>
                    <a:pt x="4556" y="0"/>
                    <a:pt x="2563" y="562"/>
                    <a:pt x="938" y="1697"/>
                  </a:cubicBezTo>
                  <a:cubicBezTo>
                    <a:pt x="636" y="1884"/>
                    <a:pt x="376" y="2145"/>
                    <a:pt x="199" y="2457"/>
                  </a:cubicBezTo>
                  <a:cubicBezTo>
                    <a:pt x="11" y="2832"/>
                    <a:pt x="1" y="3269"/>
                    <a:pt x="168" y="3654"/>
                  </a:cubicBezTo>
                  <a:cubicBezTo>
                    <a:pt x="355" y="4112"/>
                    <a:pt x="730" y="4477"/>
                    <a:pt x="1198" y="4654"/>
                  </a:cubicBezTo>
                  <a:cubicBezTo>
                    <a:pt x="1397" y="4721"/>
                    <a:pt x="1608" y="4754"/>
                    <a:pt x="1824" y="4754"/>
                  </a:cubicBezTo>
                  <a:cubicBezTo>
                    <a:pt x="2378" y="4754"/>
                    <a:pt x="2966" y="4538"/>
                    <a:pt x="3468" y="4133"/>
                  </a:cubicBezTo>
                  <a:cubicBezTo>
                    <a:pt x="3541" y="4071"/>
                    <a:pt x="3593" y="3998"/>
                    <a:pt x="3666" y="3935"/>
                  </a:cubicBezTo>
                  <a:lnTo>
                    <a:pt x="3666" y="3935"/>
                  </a:lnTo>
                  <a:cubicBezTo>
                    <a:pt x="3562" y="4060"/>
                    <a:pt x="3479" y="4196"/>
                    <a:pt x="3416" y="4342"/>
                  </a:cubicBezTo>
                  <a:cubicBezTo>
                    <a:pt x="3083" y="5143"/>
                    <a:pt x="3645" y="6018"/>
                    <a:pt x="4499" y="6060"/>
                  </a:cubicBezTo>
                  <a:lnTo>
                    <a:pt x="4624" y="6060"/>
                  </a:lnTo>
                  <a:cubicBezTo>
                    <a:pt x="4978" y="6060"/>
                    <a:pt x="5322" y="5914"/>
                    <a:pt x="5572" y="5654"/>
                  </a:cubicBezTo>
                  <a:cubicBezTo>
                    <a:pt x="6113" y="5008"/>
                    <a:pt x="5926" y="4029"/>
                    <a:pt x="5186" y="3623"/>
                  </a:cubicBezTo>
                  <a:cubicBezTo>
                    <a:pt x="4908" y="3488"/>
                    <a:pt x="4617" y="3462"/>
                    <a:pt x="4356" y="3462"/>
                  </a:cubicBezTo>
                  <a:cubicBezTo>
                    <a:pt x="4276" y="3462"/>
                    <a:pt x="4198" y="3464"/>
                    <a:pt x="4124" y="3467"/>
                  </a:cubicBezTo>
                  <a:lnTo>
                    <a:pt x="4124" y="3581"/>
                  </a:lnTo>
                  <a:cubicBezTo>
                    <a:pt x="4020" y="3634"/>
                    <a:pt x="3926" y="3686"/>
                    <a:pt x="3833" y="3758"/>
                  </a:cubicBezTo>
                  <a:cubicBezTo>
                    <a:pt x="4187" y="3352"/>
                    <a:pt x="4509" y="2915"/>
                    <a:pt x="4780" y="2446"/>
                  </a:cubicBezTo>
                  <a:lnTo>
                    <a:pt x="4416" y="2228"/>
                  </a:lnTo>
                  <a:lnTo>
                    <a:pt x="4634" y="2072"/>
                  </a:lnTo>
                  <a:lnTo>
                    <a:pt x="4947" y="2353"/>
                  </a:lnTo>
                  <a:lnTo>
                    <a:pt x="5124" y="2145"/>
                  </a:lnTo>
                  <a:cubicBezTo>
                    <a:pt x="5176" y="2249"/>
                    <a:pt x="5228" y="2363"/>
                    <a:pt x="5280" y="2488"/>
                  </a:cubicBezTo>
                  <a:cubicBezTo>
                    <a:pt x="5384" y="2821"/>
                    <a:pt x="5572" y="3123"/>
                    <a:pt x="5801" y="3373"/>
                  </a:cubicBezTo>
                  <a:cubicBezTo>
                    <a:pt x="6280" y="3842"/>
                    <a:pt x="6925" y="3863"/>
                    <a:pt x="7487" y="3894"/>
                  </a:cubicBezTo>
                  <a:cubicBezTo>
                    <a:pt x="7664" y="3904"/>
                    <a:pt x="7831" y="3915"/>
                    <a:pt x="7987" y="3935"/>
                  </a:cubicBezTo>
                  <a:cubicBezTo>
                    <a:pt x="9112" y="4071"/>
                    <a:pt x="10007" y="4904"/>
                    <a:pt x="10986" y="5893"/>
                  </a:cubicBezTo>
                  <a:cubicBezTo>
                    <a:pt x="11423" y="6341"/>
                    <a:pt x="11798" y="6757"/>
                    <a:pt x="11850" y="7236"/>
                  </a:cubicBezTo>
                  <a:cubicBezTo>
                    <a:pt x="11861" y="7340"/>
                    <a:pt x="11861" y="7444"/>
                    <a:pt x="11861" y="7559"/>
                  </a:cubicBezTo>
                  <a:cubicBezTo>
                    <a:pt x="11861" y="7965"/>
                    <a:pt x="11861" y="8538"/>
                    <a:pt x="12360" y="8840"/>
                  </a:cubicBezTo>
                  <a:cubicBezTo>
                    <a:pt x="12548" y="8944"/>
                    <a:pt x="12777" y="8996"/>
                    <a:pt x="12996" y="9006"/>
                  </a:cubicBezTo>
                  <a:cubicBezTo>
                    <a:pt x="13568" y="9038"/>
                    <a:pt x="14172" y="9079"/>
                    <a:pt x="14787" y="9079"/>
                  </a:cubicBezTo>
                  <a:cubicBezTo>
                    <a:pt x="14849" y="9081"/>
                    <a:pt x="14911" y="9081"/>
                    <a:pt x="14973" y="9081"/>
                  </a:cubicBezTo>
                  <a:cubicBezTo>
                    <a:pt x="15775" y="9081"/>
                    <a:pt x="16575" y="8957"/>
                    <a:pt x="17348" y="8725"/>
                  </a:cubicBezTo>
                  <a:cubicBezTo>
                    <a:pt x="17494" y="8673"/>
                    <a:pt x="17640" y="8621"/>
                    <a:pt x="17785" y="8559"/>
                  </a:cubicBezTo>
                  <a:cubicBezTo>
                    <a:pt x="18175" y="8412"/>
                    <a:pt x="18546" y="8275"/>
                    <a:pt x="18900" y="8275"/>
                  </a:cubicBezTo>
                  <a:cubicBezTo>
                    <a:pt x="18924" y="8275"/>
                    <a:pt x="18948" y="8276"/>
                    <a:pt x="18972" y="8277"/>
                  </a:cubicBezTo>
                  <a:cubicBezTo>
                    <a:pt x="18941" y="8475"/>
                    <a:pt x="18972" y="8673"/>
                    <a:pt x="19066" y="8861"/>
                  </a:cubicBezTo>
                  <a:cubicBezTo>
                    <a:pt x="19190" y="9108"/>
                    <a:pt x="19453" y="9260"/>
                    <a:pt x="19729" y="9260"/>
                  </a:cubicBezTo>
                  <a:cubicBezTo>
                    <a:pt x="19754" y="9260"/>
                    <a:pt x="19780" y="9259"/>
                    <a:pt x="19805" y="9256"/>
                  </a:cubicBezTo>
                  <a:cubicBezTo>
                    <a:pt x="19889" y="9350"/>
                    <a:pt x="19941" y="9475"/>
                    <a:pt x="19961" y="9610"/>
                  </a:cubicBezTo>
                  <a:cubicBezTo>
                    <a:pt x="19982" y="10100"/>
                    <a:pt x="19024" y="10391"/>
                    <a:pt x="18733" y="10474"/>
                  </a:cubicBezTo>
                  <a:lnTo>
                    <a:pt x="17869" y="10693"/>
                  </a:lnTo>
                  <a:cubicBezTo>
                    <a:pt x="17692" y="10735"/>
                    <a:pt x="17525" y="10808"/>
                    <a:pt x="17369" y="10912"/>
                  </a:cubicBezTo>
                  <a:cubicBezTo>
                    <a:pt x="17171" y="11068"/>
                    <a:pt x="17046" y="11297"/>
                    <a:pt x="17025" y="11547"/>
                  </a:cubicBezTo>
                  <a:cubicBezTo>
                    <a:pt x="16994" y="11870"/>
                    <a:pt x="17088" y="12182"/>
                    <a:pt x="17286" y="12432"/>
                  </a:cubicBezTo>
                  <a:cubicBezTo>
                    <a:pt x="17577" y="12786"/>
                    <a:pt x="18025" y="12953"/>
                    <a:pt x="18337" y="13067"/>
                  </a:cubicBezTo>
                  <a:cubicBezTo>
                    <a:pt x="18736" y="13212"/>
                    <a:pt x="19267" y="13403"/>
                    <a:pt x="19820" y="13403"/>
                  </a:cubicBezTo>
                  <a:cubicBezTo>
                    <a:pt x="20060" y="13403"/>
                    <a:pt x="20305" y="13367"/>
                    <a:pt x="20545" y="13275"/>
                  </a:cubicBezTo>
                  <a:cubicBezTo>
                    <a:pt x="20659" y="13223"/>
                    <a:pt x="20784" y="13161"/>
                    <a:pt x="20899" y="13098"/>
                  </a:cubicBezTo>
                  <a:cubicBezTo>
                    <a:pt x="21003" y="13036"/>
                    <a:pt x="21107" y="12984"/>
                    <a:pt x="21221" y="12953"/>
                  </a:cubicBezTo>
                  <a:cubicBezTo>
                    <a:pt x="21242" y="12948"/>
                    <a:pt x="21262" y="12945"/>
                    <a:pt x="21281" y="12945"/>
                  </a:cubicBezTo>
                  <a:cubicBezTo>
                    <a:pt x="21341" y="12945"/>
                    <a:pt x="21393" y="12970"/>
                    <a:pt x="21409" y="13026"/>
                  </a:cubicBezTo>
                  <a:lnTo>
                    <a:pt x="21430" y="13140"/>
                  </a:lnTo>
                  <a:cubicBezTo>
                    <a:pt x="21492" y="13494"/>
                    <a:pt x="21732" y="13806"/>
                    <a:pt x="22054" y="13973"/>
                  </a:cubicBezTo>
                  <a:cubicBezTo>
                    <a:pt x="22304" y="14088"/>
                    <a:pt x="22585" y="14150"/>
                    <a:pt x="22856" y="14150"/>
                  </a:cubicBezTo>
                  <a:cubicBezTo>
                    <a:pt x="23127" y="14150"/>
                    <a:pt x="23398" y="14098"/>
                    <a:pt x="23637" y="13983"/>
                  </a:cubicBezTo>
                  <a:cubicBezTo>
                    <a:pt x="23970" y="13817"/>
                    <a:pt x="24283" y="13609"/>
                    <a:pt x="24574" y="13359"/>
                  </a:cubicBezTo>
                  <a:cubicBezTo>
                    <a:pt x="24793" y="13171"/>
                    <a:pt x="25032" y="13005"/>
                    <a:pt x="25282" y="12869"/>
                  </a:cubicBezTo>
                  <a:cubicBezTo>
                    <a:pt x="25657" y="12671"/>
                    <a:pt x="26115" y="12609"/>
                    <a:pt x="26553" y="12536"/>
                  </a:cubicBezTo>
                  <a:cubicBezTo>
                    <a:pt x="26636" y="12526"/>
                    <a:pt x="26782" y="12505"/>
                    <a:pt x="26923" y="12505"/>
                  </a:cubicBezTo>
                  <a:cubicBezTo>
                    <a:pt x="27065" y="12505"/>
                    <a:pt x="27203" y="12526"/>
                    <a:pt x="27271" y="12599"/>
                  </a:cubicBezTo>
                  <a:cubicBezTo>
                    <a:pt x="27292" y="12630"/>
                    <a:pt x="27313" y="12651"/>
                    <a:pt x="27323" y="12682"/>
                  </a:cubicBezTo>
                  <a:cubicBezTo>
                    <a:pt x="27448" y="12890"/>
                    <a:pt x="27656" y="13036"/>
                    <a:pt x="27896" y="13088"/>
                  </a:cubicBezTo>
                  <a:cubicBezTo>
                    <a:pt x="27924" y="13092"/>
                    <a:pt x="27952" y="13093"/>
                    <a:pt x="27979" y="13093"/>
                  </a:cubicBezTo>
                  <a:cubicBezTo>
                    <a:pt x="28269" y="13093"/>
                    <a:pt x="28477" y="12903"/>
                    <a:pt x="28573" y="12817"/>
                  </a:cubicBezTo>
                  <a:cubicBezTo>
                    <a:pt x="28864" y="12547"/>
                    <a:pt x="29551" y="11901"/>
                    <a:pt x="29395" y="11110"/>
                  </a:cubicBezTo>
                  <a:cubicBezTo>
                    <a:pt x="29260" y="10495"/>
                    <a:pt x="28729" y="10204"/>
                    <a:pt x="28302" y="9954"/>
                  </a:cubicBezTo>
                  <a:cubicBezTo>
                    <a:pt x="28042" y="9818"/>
                    <a:pt x="27792" y="9683"/>
                    <a:pt x="27646" y="9496"/>
                  </a:cubicBezTo>
                  <a:cubicBezTo>
                    <a:pt x="27573" y="9392"/>
                    <a:pt x="27510" y="9277"/>
                    <a:pt x="27458" y="9152"/>
                  </a:cubicBezTo>
                  <a:cubicBezTo>
                    <a:pt x="27396" y="9017"/>
                    <a:pt x="27333" y="8892"/>
                    <a:pt x="27261" y="8777"/>
                  </a:cubicBezTo>
                  <a:cubicBezTo>
                    <a:pt x="26730" y="7944"/>
                    <a:pt x="25709" y="7726"/>
                    <a:pt x="24782" y="7621"/>
                  </a:cubicBezTo>
                  <a:cubicBezTo>
                    <a:pt x="23346" y="7465"/>
                    <a:pt x="21888" y="7392"/>
                    <a:pt x="20440" y="7392"/>
                  </a:cubicBezTo>
                  <a:lnTo>
                    <a:pt x="20357" y="7392"/>
                  </a:lnTo>
                  <a:cubicBezTo>
                    <a:pt x="20326" y="7028"/>
                    <a:pt x="20107" y="6695"/>
                    <a:pt x="19774" y="6528"/>
                  </a:cubicBezTo>
                  <a:cubicBezTo>
                    <a:pt x="19542" y="6409"/>
                    <a:pt x="19302" y="6377"/>
                    <a:pt x="19071" y="6377"/>
                  </a:cubicBezTo>
                  <a:cubicBezTo>
                    <a:pt x="18919" y="6377"/>
                    <a:pt x="18769" y="6391"/>
                    <a:pt x="18629" y="6403"/>
                  </a:cubicBezTo>
                  <a:lnTo>
                    <a:pt x="18462" y="6424"/>
                  </a:lnTo>
                  <a:cubicBezTo>
                    <a:pt x="18416" y="6427"/>
                    <a:pt x="18371" y="6429"/>
                    <a:pt x="18328" y="6429"/>
                  </a:cubicBezTo>
                  <a:cubicBezTo>
                    <a:pt x="18076" y="6429"/>
                    <a:pt x="17898" y="6376"/>
                    <a:pt x="17827" y="6278"/>
                  </a:cubicBezTo>
                  <a:cubicBezTo>
                    <a:pt x="17785" y="6185"/>
                    <a:pt x="17744" y="6101"/>
                    <a:pt x="17733" y="6008"/>
                  </a:cubicBezTo>
                  <a:cubicBezTo>
                    <a:pt x="17712" y="5935"/>
                    <a:pt x="17692" y="5862"/>
                    <a:pt x="17671" y="5789"/>
                  </a:cubicBezTo>
                  <a:cubicBezTo>
                    <a:pt x="17358" y="4821"/>
                    <a:pt x="16411" y="4414"/>
                    <a:pt x="15567" y="4050"/>
                  </a:cubicBezTo>
                  <a:cubicBezTo>
                    <a:pt x="15328" y="3946"/>
                    <a:pt x="15078" y="3842"/>
                    <a:pt x="14849" y="3727"/>
                  </a:cubicBezTo>
                  <a:cubicBezTo>
                    <a:pt x="14318" y="3446"/>
                    <a:pt x="13849" y="3040"/>
                    <a:pt x="13360" y="2613"/>
                  </a:cubicBezTo>
                  <a:cubicBezTo>
                    <a:pt x="13131" y="2415"/>
                    <a:pt x="12902" y="2228"/>
                    <a:pt x="12673" y="2030"/>
                  </a:cubicBezTo>
                  <a:cubicBezTo>
                    <a:pt x="10954" y="682"/>
                    <a:pt x="8751" y="0"/>
                    <a:pt x="6552" y="0"/>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06"/>
            <p:cNvSpPr/>
            <p:nvPr/>
          </p:nvSpPr>
          <p:spPr>
            <a:xfrm>
              <a:off x="2364225" y="2599850"/>
              <a:ext cx="147350" cy="86250"/>
            </a:xfrm>
            <a:custGeom>
              <a:rect b="b" l="l" r="r" t="t"/>
              <a:pathLst>
                <a:path extrusionOk="0" h="3450" w="5894">
                  <a:moveTo>
                    <a:pt x="2041" y="1"/>
                  </a:moveTo>
                  <a:cubicBezTo>
                    <a:pt x="1761" y="1"/>
                    <a:pt x="1479" y="22"/>
                    <a:pt x="1198" y="65"/>
                  </a:cubicBezTo>
                  <a:cubicBezTo>
                    <a:pt x="469" y="180"/>
                    <a:pt x="230" y="544"/>
                    <a:pt x="146" y="825"/>
                  </a:cubicBezTo>
                  <a:cubicBezTo>
                    <a:pt x="1" y="1377"/>
                    <a:pt x="438" y="1825"/>
                    <a:pt x="604" y="1992"/>
                  </a:cubicBezTo>
                  <a:lnTo>
                    <a:pt x="1417" y="2825"/>
                  </a:lnTo>
                  <a:cubicBezTo>
                    <a:pt x="1625" y="3064"/>
                    <a:pt x="1885" y="3252"/>
                    <a:pt x="2166" y="3377"/>
                  </a:cubicBezTo>
                  <a:cubicBezTo>
                    <a:pt x="2302" y="3429"/>
                    <a:pt x="2437" y="3449"/>
                    <a:pt x="2572" y="3449"/>
                  </a:cubicBezTo>
                  <a:cubicBezTo>
                    <a:pt x="2583" y="3450"/>
                    <a:pt x="2594" y="3450"/>
                    <a:pt x="2605" y="3450"/>
                  </a:cubicBezTo>
                  <a:cubicBezTo>
                    <a:pt x="2895" y="3450"/>
                    <a:pt x="3173" y="3316"/>
                    <a:pt x="3353" y="3075"/>
                  </a:cubicBezTo>
                  <a:cubicBezTo>
                    <a:pt x="3405" y="3002"/>
                    <a:pt x="3447" y="2918"/>
                    <a:pt x="3478" y="2835"/>
                  </a:cubicBezTo>
                  <a:lnTo>
                    <a:pt x="3489" y="2814"/>
                  </a:lnTo>
                  <a:cubicBezTo>
                    <a:pt x="3541" y="2835"/>
                    <a:pt x="3614" y="2877"/>
                    <a:pt x="3655" y="2898"/>
                  </a:cubicBezTo>
                  <a:lnTo>
                    <a:pt x="3759" y="2960"/>
                  </a:lnTo>
                  <a:cubicBezTo>
                    <a:pt x="4000" y="3080"/>
                    <a:pt x="4260" y="3139"/>
                    <a:pt x="4519" y="3139"/>
                  </a:cubicBezTo>
                  <a:cubicBezTo>
                    <a:pt x="4909" y="3139"/>
                    <a:pt x="5295" y="3005"/>
                    <a:pt x="5602" y="2741"/>
                  </a:cubicBezTo>
                  <a:lnTo>
                    <a:pt x="5498" y="2627"/>
                  </a:lnTo>
                  <a:cubicBezTo>
                    <a:pt x="5530" y="2606"/>
                    <a:pt x="5561" y="2585"/>
                    <a:pt x="5592" y="2564"/>
                  </a:cubicBezTo>
                  <a:cubicBezTo>
                    <a:pt x="5769" y="2450"/>
                    <a:pt x="5884" y="2252"/>
                    <a:pt x="5884" y="2033"/>
                  </a:cubicBezTo>
                  <a:cubicBezTo>
                    <a:pt x="5894" y="1658"/>
                    <a:pt x="5634" y="1325"/>
                    <a:pt x="5405" y="1148"/>
                  </a:cubicBezTo>
                  <a:cubicBezTo>
                    <a:pt x="4433" y="396"/>
                    <a:pt x="3249" y="1"/>
                    <a:pt x="2041" y="1"/>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06"/>
            <p:cNvSpPr/>
            <p:nvPr/>
          </p:nvSpPr>
          <p:spPr>
            <a:xfrm>
              <a:off x="2866100" y="2607250"/>
              <a:ext cx="116125" cy="70525"/>
            </a:xfrm>
            <a:custGeom>
              <a:rect b="b" l="l" r="r" t="t"/>
              <a:pathLst>
                <a:path extrusionOk="0" h="2821" w="4645">
                  <a:moveTo>
                    <a:pt x="2952" y="0"/>
                  </a:moveTo>
                  <a:cubicBezTo>
                    <a:pt x="2837" y="0"/>
                    <a:pt x="2714" y="6"/>
                    <a:pt x="2583" y="19"/>
                  </a:cubicBezTo>
                  <a:cubicBezTo>
                    <a:pt x="2166" y="61"/>
                    <a:pt x="1760" y="123"/>
                    <a:pt x="1365" y="207"/>
                  </a:cubicBezTo>
                  <a:cubicBezTo>
                    <a:pt x="1052" y="259"/>
                    <a:pt x="750" y="384"/>
                    <a:pt x="500" y="561"/>
                  </a:cubicBezTo>
                  <a:cubicBezTo>
                    <a:pt x="146" y="821"/>
                    <a:pt x="1" y="1279"/>
                    <a:pt x="136" y="1696"/>
                  </a:cubicBezTo>
                  <a:lnTo>
                    <a:pt x="230" y="1966"/>
                  </a:lnTo>
                  <a:lnTo>
                    <a:pt x="1375" y="1987"/>
                  </a:lnTo>
                  <a:lnTo>
                    <a:pt x="1375" y="1998"/>
                  </a:lnTo>
                  <a:cubicBezTo>
                    <a:pt x="1397" y="1996"/>
                    <a:pt x="1418" y="1996"/>
                    <a:pt x="1440" y="1996"/>
                  </a:cubicBezTo>
                  <a:cubicBezTo>
                    <a:pt x="1801" y="1996"/>
                    <a:pt x="2139" y="2160"/>
                    <a:pt x="2375" y="2435"/>
                  </a:cubicBezTo>
                  <a:cubicBezTo>
                    <a:pt x="2500" y="2612"/>
                    <a:pt x="2687" y="2737"/>
                    <a:pt x="2895" y="2799"/>
                  </a:cubicBezTo>
                  <a:cubicBezTo>
                    <a:pt x="2947" y="2820"/>
                    <a:pt x="3010" y="2820"/>
                    <a:pt x="3072" y="2820"/>
                  </a:cubicBezTo>
                  <a:cubicBezTo>
                    <a:pt x="3187" y="2820"/>
                    <a:pt x="3312" y="2799"/>
                    <a:pt x="3426" y="2758"/>
                  </a:cubicBezTo>
                  <a:cubicBezTo>
                    <a:pt x="3916" y="2581"/>
                    <a:pt x="4311" y="2206"/>
                    <a:pt x="4509" y="1727"/>
                  </a:cubicBezTo>
                  <a:cubicBezTo>
                    <a:pt x="4645" y="1394"/>
                    <a:pt x="4624" y="1019"/>
                    <a:pt x="4457" y="707"/>
                  </a:cubicBezTo>
                  <a:cubicBezTo>
                    <a:pt x="4272" y="374"/>
                    <a:pt x="3858" y="0"/>
                    <a:pt x="2952" y="0"/>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06"/>
            <p:cNvSpPr/>
            <p:nvPr/>
          </p:nvSpPr>
          <p:spPr>
            <a:xfrm>
              <a:off x="6079375" y="1245300"/>
              <a:ext cx="100175" cy="232425"/>
            </a:xfrm>
            <a:custGeom>
              <a:rect b="b" l="l" r="r" t="t"/>
              <a:pathLst>
                <a:path extrusionOk="0" h="9297" w="4007">
                  <a:moveTo>
                    <a:pt x="2256" y="1"/>
                  </a:moveTo>
                  <a:cubicBezTo>
                    <a:pt x="1901" y="1"/>
                    <a:pt x="1688" y="750"/>
                    <a:pt x="1229" y="884"/>
                  </a:cubicBezTo>
                  <a:cubicBezTo>
                    <a:pt x="469" y="1123"/>
                    <a:pt x="604" y="2050"/>
                    <a:pt x="802" y="2612"/>
                  </a:cubicBezTo>
                  <a:cubicBezTo>
                    <a:pt x="1104" y="3424"/>
                    <a:pt x="1458" y="3955"/>
                    <a:pt x="896" y="4840"/>
                  </a:cubicBezTo>
                  <a:cubicBezTo>
                    <a:pt x="729" y="5101"/>
                    <a:pt x="469" y="5007"/>
                    <a:pt x="323" y="5382"/>
                  </a:cubicBezTo>
                  <a:cubicBezTo>
                    <a:pt x="0" y="6246"/>
                    <a:pt x="1177" y="7902"/>
                    <a:pt x="1635" y="8506"/>
                  </a:cubicBezTo>
                  <a:cubicBezTo>
                    <a:pt x="2050" y="9049"/>
                    <a:pt x="2513" y="9297"/>
                    <a:pt x="2910" y="9297"/>
                  </a:cubicBezTo>
                  <a:cubicBezTo>
                    <a:pt x="3541" y="9297"/>
                    <a:pt x="4006" y="8674"/>
                    <a:pt x="3853" y="7621"/>
                  </a:cubicBezTo>
                  <a:cubicBezTo>
                    <a:pt x="3697" y="6517"/>
                    <a:pt x="3364" y="5486"/>
                    <a:pt x="3322" y="4341"/>
                  </a:cubicBezTo>
                  <a:cubicBezTo>
                    <a:pt x="3291" y="3466"/>
                    <a:pt x="3468" y="2602"/>
                    <a:pt x="3426" y="1748"/>
                  </a:cubicBezTo>
                  <a:cubicBezTo>
                    <a:pt x="3395" y="925"/>
                    <a:pt x="3145" y="321"/>
                    <a:pt x="2354" y="19"/>
                  </a:cubicBezTo>
                  <a:cubicBezTo>
                    <a:pt x="2320" y="7"/>
                    <a:pt x="2287" y="1"/>
                    <a:pt x="2256" y="1"/>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06"/>
            <p:cNvSpPr/>
            <p:nvPr/>
          </p:nvSpPr>
          <p:spPr>
            <a:xfrm>
              <a:off x="6254400" y="1492700"/>
              <a:ext cx="200100" cy="97250"/>
            </a:xfrm>
            <a:custGeom>
              <a:rect b="b" l="l" r="r" t="t"/>
              <a:pathLst>
                <a:path extrusionOk="0" h="3890" w="8004">
                  <a:moveTo>
                    <a:pt x="6508" y="0"/>
                  </a:moveTo>
                  <a:cubicBezTo>
                    <a:pt x="6171" y="0"/>
                    <a:pt x="5839" y="186"/>
                    <a:pt x="5421" y="421"/>
                  </a:cubicBezTo>
                  <a:cubicBezTo>
                    <a:pt x="5095" y="602"/>
                    <a:pt x="4751" y="657"/>
                    <a:pt x="4401" y="657"/>
                  </a:cubicBezTo>
                  <a:cubicBezTo>
                    <a:pt x="3865" y="657"/>
                    <a:pt x="3314" y="529"/>
                    <a:pt x="2790" y="529"/>
                  </a:cubicBezTo>
                  <a:cubicBezTo>
                    <a:pt x="2353" y="529"/>
                    <a:pt x="1935" y="618"/>
                    <a:pt x="1558" y="942"/>
                  </a:cubicBezTo>
                  <a:cubicBezTo>
                    <a:pt x="1" y="2271"/>
                    <a:pt x="2281" y="3857"/>
                    <a:pt x="3816" y="3857"/>
                  </a:cubicBezTo>
                  <a:cubicBezTo>
                    <a:pt x="4025" y="3857"/>
                    <a:pt x="4220" y="3828"/>
                    <a:pt x="4391" y="3764"/>
                  </a:cubicBezTo>
                  <a:cubicBezTo>
                    <a:pt x="4422" y="3743"/>
                    <a:pt x="4443" y="3733"/>
                    <a:pt x="4463" y="3712"/>
                  </a:cubicBezTo>
                  <a:cubicBezTo>
                    <a:pt x="4749" y="3831"/>
                    <a:pt x="5050" y="3889"/>
                    <a:pt x="5351" y="3889"/>
                  </a:cubicBezTo>
                  <a:cubicBezTo>
                    <a:pt x="5840" y="3889"/>
                    <a:pt x="6327" y="3734"/>
                    <a:pt x="6733" y="3431"/>
                  </a:cubicBezTo>
                  <a:cubicBezTo>
                    <a:pt x="7639" y="2775"/>
                    <a:pt x="8004" y="1598"/>
                    <a:pt x="7493" y="598"/>
                  </a:cubicBezTo>
                  <a:cubicBezTo>
                    <a:pt x="7483" y="578"/>
                    <a:pt x="7473" y="557"/>
                    <a:pt x="7462" y="546"/>
                  </a:cubicBezTo>
                  <a:cubicBezTo>
                    <a:pt x="7462" y="536"/>
                    <a:pt x="7462" y="525"/>
                    <a:pt x="7452" y="515"/>
                  </a:cubicBezTo>
                  <a:cubicBezTo>
                    <a:pt x="7452" y="505"/>
                    <a:pt x="7431" y="494"/>
                    <a:pt x="7421" y="484"/>
                  </a:cubicBezTo>
                  <a:cubicBezTo>
                    <a:pt x="7410" y="463"/>
                    <a:pt x="7410" y="453"/>
                    <a:pt x="7389" y="442"/>
                  </a:cubicBezTo>
                  <a:cubicBezTo>
                    <a:pt x="7379" y="421"/>
                    <a:pt x="7379" y="421"/>
                    <a:pt x="7368" y="411"/>
                  </a:cubicBezTo>
                  <a:cubicBezTo>
                    <a:pt x="7358" y="401"/>
                    <a:pt x="7348" y="390"/>
                    <a:pt x="7337" y="390"/>
                  </a:cubicBezTo>
                  <a:cubicBezTo>
                    <a:pt x="7030" y="110"/>
                    <a:pt x="6767" y="0"/>
                    <a:pt x="6508" y="0"/>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06"/>
            <p:cNvSpPr/>
            <p:nvPr/>
          </p:nvSpPr>
          <p:spPr>
            <a:xfrm>
              <a:off x="4941300" y="258250"/>
              <a:ext cx="365500" cy="125900"/>
            </a:xfrm>
            <a:custGeom>
              <a:rect b="b" l="l" r="r" t="t"/>
              <a:pathLst>
                <a:path extrusionOk="0" h="5036" w="14620">
                  <a:moveTo>
                    <a:pt x="4324" y="0"/>
                  </a:moveTo>
                  <a:cubicBezTo>
                    <a:pt x="4046" y="0"/>
                    <a:pt x="3753" y="31"/>
                    <a:pt x="3436" y="101"/>
                  </a:cubicBezTo>
                  <a:cubicBezTo>
                    <a:pt x="1875" y="444"/>
                    <a:pt x="760" y="1527"/>
                    <a:pt x="115" y="2954"/>
                  </a:cubicBezTo>
                  <a:cubicBezTo>
                    <a:pt x="0" y="3152"/>
                    <a:pt x="146" y="3412"/>
                    <a:pt x="386" y="3422"/>
                  </a:cubicBezTo>
                  <a:cubicBezTo>
                    <a:pt x="609" y="3422"/>
                    <a:pt x="819" y="3418"/>
                    <a:pt x="1018" y="3418"/>
                  </a:cubicBezTo>
                  <a:cubicBezTo>
                    <a:pt x="1751" y="3418"/>
                    <a:pt x="2322" y="3482"/>
                    <a:pt x="2822" y="4089"/>
                  </a:cubicBezTo>
                  <a:cubicBezTo>
                    <a:pt x="3041" y="4360"/>
                    <a:pt x="2780" y="4401"/>
                    <a:pt x="3155" y="4745"/>
                  </a:cubicBezTo>
                  <a:cubicBezTo>
                    <a:pt x="3406" y="4965"/>
                    <a:pt x="3716" y="5036"/>
                    <a:pt x="4053" y="5036"/>
                  </a:cubicBezTo>
                  <a:cubicBezTo>
                    <a:pt x="4647" y="5036"/>
                    <a:pt x="5324" y="4818"/>
                    <a:pt x="5899" y="4818"/>
                  </a:cubicBezTo>
                  <a:cubicBezTo>
                    <a:pt x="5908" y="4818"/>
                    <a:pt x="5916" y="4818"/>
                    <a:pt x="5925" y="4818"/>
                  </a:cubicBezTo>
                  <a:cubicBezTo>
                    <a:pt x="6258" y="4944"/>
                    <a:pt x="6539" y="4997"/>
                    <a:pt x="6790" y="4997"/>
                  </a:cubicBezTo>
                  <a:cubicBezTo>
                    <a:pt x="7537" y="4997"/>
                    <a:pt x="8023" y="4522"/>
                    <a:pt x="8840" y="4047"/>
                  </a:cubicBezTo>
                  <a:cubicBezTo>
                    <a:pt x="9356" y="3743"/>
                    <a:pt x="9858" y="3695"/>
                    <a:pt x="10375" y="3695"/>
                  </a:cubicBezTo>
                  <a:cubicBezTo>
                    <a:pt x="10610" y="3695"/>
                    <a:pt x="10847" y="3705"/>
                    <a:pt x="11091" y="3705"/>
                  </a:cubicBezTo>
                  <a:cubicBezTo>
                    <a:pt x="11264" y="3705"/>
                    <a:pt x="11440" y="3700"/>
                    <a:pt x="11621" y="3683"/>
                  </a:cubicBezTo>
                  <a:cubicBezTo>
                    <a:pt x="12620" y="3599"/>
                    <a:pt x="13526" y="3297"/>
                    <a:pt x="14432" y="2902"/>
                  </a:cubicBezTo>
                  <a:cubicBezTo>
                    <a:pt x="14546" y="2839"/>
                    <a:pt x="14619" y="2714"/>
                    <a:pt x="14619" y="2579"/>
                  </a:cubicBezTo>
                  <a:cubicBezTo>
                    <a:pt x="14494" y="1475"/>
                    <a:pt x="13880" y="663"/>
                    <a:pt x="12766" y="351"/>
                  </a:cubicBezTo>
                  <a:cubicBezTo>
                    <a:pt x="12509" y="277"/>
                    <a:pt x="12256" y="246"/>
                    <a:pt x="12006" y="246"/>
                  </a:cubicBezTo>
                  <a:cubicBezTo>
                    <a:pt x="10688" y="246"/>
                    <a:pt x="9448" y="1106"/>
                    <a:pt x="8205" y="1106"/>
                  </a:cubicBezTo>
                  <a:cubicBezTo>
                    <a:pt x="7883" y="1106"/>
                    <a:pt x="7561" y="1048"/>
                    <a:pt x="7237" y="903"/>
                  </a:cubicBezTo>
                  <a:cubicBezTo>
                    <a:pt x="6208" y="442"/>
                    <a:pt x="5374" y="0"/>
                    <a:pt x="4324" y="0"/>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06"/>
            <p:cNvSpPr/>
            <p:nvPr/>
          </p:nvSpPr>
          <p:spPr>
            <a:xfrm>
              <a:off x="5397100" y="668725"/>
              <a:ext cx="208525" cy="196225"/>
            </a:xfrm>
            <a:custGeom>
              <a:rect b="b" l="l" r="r" t="t"/>
              <a:pathLst>
                <a:path extrusionOk="0" h="7849" w="8341">
                  <a:moveTo>
                    <a:pt x="6681" y="1"/>
                  </a:moveTo>
                  <a:cubicBezTo>
                    <a:pt x="6569" y="1"/>
                    <a:pt x="6455" y="7"/>
                    <a:pt x="6342" y="19"/>
                  </a:cubicBezTo>
                  <a:cubicBezTo>
                    <a:pt x="5561" y="113"/>
                    <a:pt x="4780" y="373"/>
                    <a:pt x="4009" y="560"/>
                  </a:cubicBezTo>
                  <a:cubicBezTo>
                    <a:pt x="3437" y="706"/>
                    <a:pt x="2676" y="779"/>
                    <a:pt x="2218" y="1206"/>
                  </a:cubicBezTo>
                  <a:cubicBezTo>
                    <a:pt x="1948" y="1435"/>
                    <a:pt x="1812" y="1789"/>
                    <a:pt x="1875" y="2143"/>
                  </a:cubicBezTo>
                  <a:cubicBezTo>
                    <a:pt x="1895" y="2320"/>
                    <a:pt x="2104" y="2445"/>
                    <a:pt x="2156" y="2601"/>
                  </a:cubicBezTo>
                  <a:cubicBezTo>
                    <a:pt x="2427" y="3465"/>
                    <a:pt x="1916" y="3663"/>
                    <a:pt x="1302" y="4194"/>
                  </a:cubicBezTo>
                  <a:cubicBezTo>
                    <a:pt x="563" y="4830"/>
                    <a:pt x="0" y="5506"/>
                    <a:pt x="500" y="6506"/>
                  </a:cubicBezTo>
                  <a:cubicBezTo>
                    <a:pt x="973" y="7460"/>
                    <a:pt x="1806" y="7848"/>
                    <a:pt x="2694" y="7848"/>
                  </a:cubicBezTo>
                  <a:cubicBezTo>
                    <a:pt x="3744" y="7848"/>
                    <a:pt x="4872" y="7306"/>
                    <a:pt x="5571" y="6516"/>
                  </a:cubicBezTo>
                  <a:cubicBezTo>
                    <a:pt x="5595" y="6517"/>
                    <a:pt x="5618" y="6518"/>
                    <a:pt x="5641" y="6518"/>
                  </a:cubicBezTo>
                  <a:cubicBezTo>
                    <a:pt x="6268" y="6518"/>
                    <a:pt x="6810" y="6117"/>
                    <a:pt x="7081" y="5465"/>
                  </a:cubicBezTo>
                  <a:cubicBezTo>
                    <a:pt x="7424" y="4642"/>
                    <a:pt x="7341" y="3736"/>
                    <a:pt x="7726" y="2914"/>
                  </a:cubicBezTo>
                  <a:cubicBezTo>
                    <a:pt x="7976" y="2403"/>
                    <a:pt x="8341" y="1966"/>
                    <a:pt x="8330" y="1362"/>
                  </a:cubicBezTo>
                  <a:cubicBezTo>
                    <a:pt x="8312" y="368"/>
                    <a:pt x="7537" y="1"/>
                    <a:pt x="6681" y="1"/>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06"/>
            <p:cNvSpPr/>
            <p:nvPr/>
          </p:nvSpPr>
          <p:spPr>
            <a:xfrm>
              <a:off x="5553800" y="508100"/>
              <a:ext cx="301725" cy="457675"/>
            </a:xfrm>
            <a:custGeom>
              <a:rect b="b" l="l" r="r" t="t"/>
              <a:pathLst>
                <a:path extrusionOk="0" h="18307" w="12069">
                  <a:moveTo>
                    <a:pt x="3626" y="0"/>
                  </a:moveTo>
                  <a:cubicBezTo>
                    <a:pt x="3354" y="0"/>
                    <a:pt x="3060" y="49"/>
                    <a:pt x="2750" y="155"/>
                  </a:cubicBezTo>
                  <a:cubicBezTo>
                    <a:pt x="1156" y="707"/>
                    <a:pt x="1" y="3476"/>
                    <a:pt x="938" y="4955"/>
                  </a:cubicBezTo>
                  <a:cubicBezTo>
                    <a:pt x="1229" y="5424"/>
                    <a:pt x="1833" y="5267"/>
                    <a:pt x="2062" y="6017"/>
                  </a:cubicBezTo>
                  <a:cubicBezTo>
                    <a:pt x="2229" y="6527"/>
                    <a:pt x="2000" y="7027"/>
                    <a:pt x="2260" y="7558"/>
                  </a:cubicBezTo>
                  <a:cubicBezTo>
                    <a:pt x="2489" y="8006"/>
                    <a:pt x="3281" y="8370"/>
                    <a:pt x="3426" y="8776"/>
                  </a:cubicBezTo>
                  <a:cubicBezTo>
                    <a:pt x="3353" y="9401"/>
                    <a:pt x="3291" y="10026"/>
                    <a:pt x="3218" y="10651"/>
                  </a:cubicBezTo>
                  <a:lnTo>
                    <a:pt x="2760" y="10817"/>
                  </a:lnTo>
                  <a:cubicBezTo>
                    <a:pt x="2656" y="10942"/>
                    <a:pt x="2385" y="10973"/>
                    <a:pt x="2250" y="11067"/>
                  </a:cubicBezTo>
                  <a:cubicBezTo>
                    <a:pt x="917" y="12035"/>
                    <a:pt x="1167" y="13691"/>
                    <a:pt x="2281" y="14357"/>
                  </a:cubicBezTo>
                  <a:cubicBezTo>
                    <a:pt x="1240" y="14993"/>
                    <a:pt x="63" y="15690"/>
                    <a:pt x="240" y="16992"/>
                  </a:cubicBezTo>
                  <a:cubicBezTo>
                    <a:pt x="350" y="17749"/>
                    <a:pt x="931" y="18307"/>
                    <a:pt x="1655" y="18307"/>
                  </a:cubicBezTo>
                  <a:cubicBezTo>
                    <a:pt x="1757" y="18307"/>
                    <a:pt x="1862" y="18296"/>
                    <a:pt x="1969" y="18272"/>
                  </a:cubicBezTo>
                  <a:cubicBezTo>
                    <a:pt x="2958" y="18054"/>
                    <a:pt x="3510" y="16846"/>
                    <a:pt x="4218" y="16242"/>
                  </a:cubicBezTo>
                  <a:cubicBezTo>
                    <a:pt x="5123" y="15473"/>
                    <a:pt x="5890" y="15352"/>
                    <a:pt x="6684" y="15352"/>
                  </a:cubicBezTo>
                  <a:cubicBezTo>
                    <a:pt x="7047" y="15352"/>
                    <a:pt x="7416" y="15377"/>
                    <a:pt x="7807" y="15377"/>
                  </a:cubicBezTo>
                  <a:cubicBezTo>
                    <a:pt x="8133" y="15377"/>
                    <a:pt x="8475" y="15359"/>
                    <a:pt x="8841" y="15295"/>
                  </a:cubicBezTo>
                  <a:cubicBezTo>
                    <a:pt x="9903" y="15107"/>
                    <a:pt x="11860" y="14441"/>
                    <a:pt x="11965" y="13077"/>
                  </a:cubicBezTo>
                  <a:cubicBezTo>
                    <a:pt x="12069" y="11723"/>
                    <a:pt x="10934" y="12171"/>
                    <a:pt x="10257" y="11681"/>
                  </a:cubicBezTo>
                  <a:cubicBezTo>
                    <a:pt x="9320" y="11005"/>
                    <a:pt x="10174" y="10276"/>
                    <a:pt x="10163" y="9495"/>
                  </a:cubicBezTo>
                  <a:cubicBezTo>
                    <a:pt x="10153" y="8860"/>
                    <a:pt x="9809" y="8381"/>
                    <a:pt x="9309" y="8016"/>
                  </a:cubicBezTo>
                  <a:cubicBezTo>
                    <a:pt x="8747" y="7589"/>
                    <a:pt x="7925" y="7735"/>
                    <a:pt x="7404" y="7381"/>
                  </a:cubicBezTo>
                  <a:cubicBezTo>
                    <a:pt x="5030" y="5778"/>
                    <a:pt x="6925" y="5757"/>
                    <a:pt x="7144" y="4601"/>
                  </a:cubicBezTo>
                  <a:cubicBezTo>
                    <a:pt x="7321" y="3612"/>
                    <a:pt x="6561" y="3247"/>
                    <a:pt x="5769" y="3143"/>
                  </a:cubicBezTo>
                  <a:cubicBezTo>
                    <a:pt x="6089" y="1617"/>
                    <a:pt x="5198" y="0"/>
                    <a:pt x="3626" y="0"/>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06"/>
            <p:cNvSpPr/>
            <p:nvPr/>
          </p:nvSpPr>
          <p:spPr>
            <a:xfrm>
              <a:off x="6228275" y="3763750"/>
              <a:ext cx="2100" cy="1600"/>
            </a:xfrm>
            <a:custGeom>
              <a:rect b="b" l="l" r="r" t="t"/>
              <a:pathLst>
                <a:path extrusionOk="0" h="64" w="84">
                  <a:moveTo>
                    <a:pt x="42" y="1"/>
                  </a:moveTo>
                  <a:cubicBezTo>
                    <a:pt x="0" y="1"/>
                    <a:pt x="0" y="63"/>
                    <a:pt x="42" y="63"/>
                  </a:cubicBezTo>
                  <a:cubicBezTo>
                    <a:pt x="84" y="63"/>
                    <a:pt x="84" y="1"/>
                    <a:pt x="42" y="1"/>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06"/>
            <p:cNvSpPr/>
            <p:nvPr/>
          </p:nvSpPr>
          <p:spPr>
            <a:xfrm>
              <a:off x="5024325" y="1530900"/>
              <a:ext cx="1760500" cy="1977250"/>
            </a:xfrm>
            <a:custGeom>
              <a:rect b="b" l="l" r="r" t="t"/>
              <a:pathLst>
                <a:path extrusionOk="0" h="79090" w="70420">
                  <a:moveTo>
                    <a:pt x="42999" y="0"/>
                  </a:moveTo>
                  <a:cubicBezTo>
                    <a:pt x="41739" y="0"/>
                    <a:pt x="40479" y="181"/>
                    <a:pt x="39235" y="570"/>
                  </a:cubicBezTo>
                  <a:cubicBezTo>
                    <a:pt x="36632" y="1372"/>
                    <a:pt x="34310" y="2861"/>
                    <a:pt x="31811" y="3902"/>
                  </a:cubicBezTo>
                  <a:cubicBezTo>
                    <a:pt x="30351" y="4516"/>
                    <a:pt x="28842" y="4955"/>
                    <a:pt x="27256" y="4955"/>
                  </a:cubicBezTo>
                  <a:cubicBezTo>
                    <a:pt x="27202" y="4955"/>
                    <a:pt x="27148" y="4954"/>
                    <a:pt x="27094" y="4953"/>
                  </a:cubicBezTo>
                  <a:cubicBezTo>
                    <a:pt x="25479" y="4925"/>
                    <a:pt x="23899" y="4390"/>
                    <a:pt x="22290" y="4390"/>
                  </a:cubicBezTo>
                  <a:cubicBezTo>
                    <a:pt x="22156" y="4390"/>
                    <a:pt x="22022" y="4394"/>
                    <a:pt x="21888" y="4402"/>
                  </a:cubicBezTo>
                  <a:cubicBezTo>
                    <a:pt x="20326" y="4495"/>
                    <a:pt x="18691" y="5151"/>
                    <a:pt x="17993" y="6630"/>
                  </a:cubicBezTo>
                  <a:cubicBezTo>
                    <a:pt x="17681" y="7286"/>
                    <a:pt x="17660" y="7973"/>
                    <a:pt x="17504" y="8671"/>
                  </a:cubicBezTo>
                  <a:cubicBezTo>
                    <a:pt x="17233" y="9899"/>
                    <a:pt x="16661" y="10534"/>
                    <a:pt x="15682" y="11336"/>
                  </a:cubicBezTo>
                  <a:cubicBezTo>
                    <a:pt x="14932" y="11951"/>
                    <a:pt x="14151" y="12440"/>
                    <a:pt x="13808" y="13398"/>
                  </a:cubicBezTo>
                  <a:cubicBezTo>
                    <a:pt x="13589" y="14002"/>
                    <a:pt x="13568" y="14658"/>
                    <a:pt x="13912" y="15220"/>
                  </a:cubicBezTo>
                  <a:cubicBezTo>
                    <a:pt x="14037" y="15407"/>
                    <a:pt x="14203" y="15584"/>
                    <a:pt x="14380" y="15730"/>
                  </a:cubicBezTo>
                  <a:cubicBezTo>
                    <a:pt x="14557" y="15897"/>
                    <a:pt x="14818" y="15970"/>
                    <a:pt x="14995" y="16126"/>
                  </a:cubicBezTo>
                  <a:cubicBezTo>
                    <a:pt x="16484" y="17511"/>
                    <a:pt x="15859" y="18989"/>
                    <a:pt x="14568" y="19708"/>
                  </a:cubicBezTo>
                  <a:cubicBezTo>
                    <a:pt x="12277" y="20989"/>
                    <a:pt x="9851" y="21499"/>
                    <a:pt x="7758" y="23196"/>
                  </a:cubicBezTo>
                  <a:cubicBezTo>
                    <a:pt x="5665" y="24904"/>
                    <a:pt x="4634" y="26965"/>
                    <a:pt x="4083" y="29579"/>
                  </a:cubicBezTo>
                  <a:cubicBezTo>
                    <a:pt x="3510" y="32328"/>
                    <a:pt x="1323" y="34535"/>
                    <a:pt x="1053" y="37315"/>
                  </a:cubicBezTo>
                  <a:cubicBezTo>
                    <a:pt x="803" y="39981"/>
                    <a:pt x="3499" y="41074"/>
                    <a:pt x="3166" y="43656"/>
                  </a:cubicBezTo>
                  <a:cubicBezTo>
                    <a:pt x="2719" y="47040"/>
                    <a:pt x="865" y="50216"/>
                    <a:pt x="376" y="53600"/>
                  </a:cubicBezTo>
                  <a:cubicBezTo>
                    <a:pt x="1" y="56255"/>
                    <a:pt x="1969" y="58754"/>
                    <a:pt x="3229" y="60941"/>
                  </a:cubicBezTo>
                  <a:cubicBezTo>
                    <a:pt x="6477" y="66585"/>
                    <a:pt x="10049" y="72395"/>
                    <a:pt x="14318" y="77341"/>
                  </a:cubicBezTo>
                  <a:cubicBezTo>
                    <a:pt x="15042" y="78186"/>
                    <a:pt x="15836" y="78627"/>
                    <a:pt x="16734" y="78627"/>
                  </a:cubicBezTo>
                  <a:cubicBezTo>
                    <a:pt x="17219" y="78627"/>
                    <a:pt x="17734" y="78499"/>
                    <a:pt x="18285" y="78236"/>
                  </a:cubicBezTo>
                  <a:cubicBezTo>
                    <a:pt x="19274" y="77767"/>
                    <a:pt x="20097" y="77018"/>
                    <a:pt x="21065" y="76518"/>
                  </a:cubicBezTo>
                  <a:cubicBezTo>
                    <a:pt x="21616" y="76234"/>
                    <a:pt x="22114" y="76131"/>
                    <a:pt x="22593" y="76131"/>
                  </a:cubicBezTo>
                  <a:cubicBezTo>
                    <a:pt x="23627" y="76131"/>
                    <a:pt x="24570" y="76611"/>
                    <a:pt x="25751" y="76789"/>
                  </a:cubicBezTo>
                  <a:cubicBezTo>
                    <a:pt x="26023" y="76830"/>
                    <a:pt x="26289" y="76850"/>
                    <a:pt x="26550" y="76850"/>
                  </a:cubicBezTo>
                  <a:cubicBezTo>
                    <a:pt x="29421" y="76850"/>
                    <a:pt x="31652" y="74508"/>
                    <a:pt x="34372" y="73821"/>
                  </a:cubicBezTo>
                  <a:cubicBezTo>
                    <a:pt x="34806" y="73711"/>
                    <a:pt x="35205" y="73660"/>
                    <a:pt x="35573" y="73660"/>
                  </a:cubicBezTo>
                  <a:cubicBezTo>
                    <a:pt x="37366" y="73660"/>
                    <a:pt x="38436" y="74887"/>
                    <a:pt x="39412" y="76580"/>
                  </a:cubicBezTo>
                  <a:cubicBezTo>
                    <a:pt x="39932" y="77466"/>
                    <a:pt x="40588" y="78413"/>
                    <a:pt x="41619" y="78757"/>
                  </a:cubicBezTo>
                  <a:cubicBezTo>
                    <a:pt x="41873" y="78841"/>
                    <a:pt x="42085" y="78876"/>
                    <a:pt x="42270" y="78876"/>
                  </a:cubicBezTo>
                  <a:cubicBezTo>
                    <a:pt x="42950" y="78876"/>
                    <a:pt x="43279" y="78410"/>
                    <a:pt x="44097" y="78246"/>
                  </a:cubicBezTo>
                  <a:cubicBezTo>
                    <a:pt x="44278" y="78211"/>
                    <a:pt x="44451" y="78194"/>
                    <a:pt x="44615" y="78194"/>
                  </a:cubicBezTo>
                  <a:cubicBezTo>
                    <a:pt x="45361" y="78194"/>
                    <a:pt x="45943" y="78544"/>
                    <a:pt x="46378" y="79090"/>
                  </a:cubicBezTo>
                  <a:cubicBezTo>
                    <a:pt x="60518" y="59275"/>
                    <a:pt x="70420" y="36586"/>
                    <a:pt x="70056" y="12044"/>
                  </a:cubicBezTo>
                  <a:cubicBezTo>
                    <a:pt x="70045" y="11472"/>
                    <a:pt x="70024" y="10909"/>
                    <a:pt x="70003" y="10347"/>
                  </a:cubicBezTo>
                  <a:cubicBezTo>
                    <a:pt x="69778" y="10331"/>
                    <a:pt x="69550" y="10323"/>
                    <a:pt x="69321" y="10323"/>
                  </a:cubicBezTo>
                  <a:cubicBezTo>
                    <a:pt x="67753" y="10323"/>
                    <a:pt x="66126" y="10682"/>
                    <a:pt x="64745" y="11190"/>
                  </a:cubicBezTo>
                  <a:cubicBezTo>
                    <a:pt x="62507" y="12023"/>
                    <a:pt x="62402" y="13606"/>
                    <a:pt x="63412" y="15376"/>
                  </a:cubicBezTo>
                  <a:cubicBezTo>
                    <a:pt x="63343" y="15377"/>
                    <a:pt x="63273" y="15378"/>
                    <a:pt x="63204" y="15378"/>
                  </a:cubicBezTo>
                  <a:cubicBezTo>
                    <a:pt x="61547" y="15378"/>
                    <a:pt x="59915" y="15018"/>
                    <a:pt x="58446" y="14179"/>
                  </a:cubicBezTo>
                  <a:cubicBezTo>
                    <a:pt x="56957" y="13335"/>
                    <a:pt x="56124" y="11919"/>
                    <a:pt x="54770" y="10972"/>
                  </a:cubicBezTo>
                  <a:cubicBezTo>
                    <a:pt x="54112" y="10515"/>
                    <a:pt x="53512" y="10403"/>
                    <a:pt x="52837" y="10403"/>
                  </a:cubicBezTo>
                  <a:cubicBezTo>
                    <a:pt x="52572" y="10403"/>
                    <a:pt x="52296" y="10420"/>
                    <a:pt x="52000" y="10441"/>
                  </a:cubicBezTo>
                  <a:cubicBezTo>
                    <a:pt x="51783" y="10455"/>
                    <a:pt x="51568" y="10463"/>
                    <a:pt x="51357" y="10463"/>
                  </a:cubicBezTo>
                  <a:cubicBezTo>
                    <a:pt x="49264" y="10463"/>
                    <a:pt x="47521" y="9725"/>
                    <a:pt x="46878" y="7588"/>
                  </a:cubicBezTo>
                  <a:cubicBezTo>
                    <a:pt x="47804" y="7546"/>
                    <a:pt x="48668" y="7046"/>
                    <a:pt x="49002" y="6068"/>
                  </a:cubicBezTo>
                  <a:cubicBezTo>
                    <a:pt x="49470" y="4672"/>
                    <a:pt x="46961" y="2298"/>
                    <a:pt x="47877" y="1496"/>
                  </a:cubicBezTo>
                  <a:cubicBezTo>
                    <a:pt x="48127" y="1278"/>
                    <a:pt x="47971" y="893"/>
                    <a:pt x="47690" y="799"/>
                  </a:cubicBezTo>
                  <a:cubicBezTo>
                    <a:pt x="46150" y="284"/>
                    <a:pt x="44575" y="0"/>
                    <a:pt x="42999" y="0"/>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06"/>
            <p:cNvSpPr/>
            <p:nvPr/>
          </p:nvSpPr>
          <p:spPr>
            <a:xfrm>
              <a:off x="844800" y="278000"/>
              <a:ext cx="3421800" cy="5151000"/>
            </a:xfrm>
            <a:custGeom>
              <a:rect b="b" l="l" r="r" t="t"/>
              <a:pathLst>
                <a:path extrusionOk="0" h="206040" w="136872">
                  <a:moveTo>
                    <a:pt x="64306" y="1"/>
                  </a:moveTo>
                  <a:cubicBezTo>
                    <a:pt x="63977" y="1"/>
                    <a:pt x="63647" y="3"/>
                    <a:pt x="63318" y="9"/>
                  </a:cubicBezTo>
                  <a:cubicBezTo>
                    <a:pt x="30457" y="498"/>
                    <a:pt x="3676" y="25404"/>
                    <a:pt x="0" y="57194"/>
                  </a:cubicBezTo>
                  <a:cubicBezTo>
                    <a:pt x="21" y="57266"/>
                    <a:pt x="32" y="57329"/>
                    <a:pt x="52" y="57391"/>
                  </a:cubicBezTo>
                  <a:cubicBezTo>
                    <a:pt x="240" y="58079"/>
                    <a:pt x="458" y="58839"/>
                    <a:pt x="1229" y="58995"/>
                  </a:cubicBezTo>
                  <a:lnTo>
                    <a:pt x="1354" y="59026"/>
                  </a:lnTo>
                  <a:cubicBezTo>
                    <a:pt x="2593" y="59266"/>
                    <a:pt x="3405" y="59526"/>
                    <a:pt x="3405" y="60890"/>
                  </a:cubicBezTo>
                  <a:lnTo>
                    <a:pt x="3405" y="66034"/>
                  </a:lnTo>
                  <a:cubicBezTo>
                    <a:pt x="3207" y="66492"/>
                    <a:pt x="2426" y="68460"/>
                    <a:pt x="3468" y="70126"/>
                  </a:cubicBezTo>
                  <a:cubicBezTo>
                    <a:pt x="4009" y="70990"/>
                    <a:pt x="4020" y="71531"/>
                    <a:pt x="3936" y="71833"/>
                  </a:cubicBezTo>
                  <a:cubicBezTo>
                    <a:pt x="3895" y="72010"/>
                    <a:pt x="3790" y="72156"/>
                    <a:pt x="3634" y="72250"/>
                  </a:cubicBezTo>
                  <a:lnTo>
                    <a:pt x="3551" y="72292"/>
                  </a:lnTo>
                  <a:lnTo>
                    <a:pt x="3749" y="72687"/>
                  </a:lnTo>
                  <a:cubicBezTo>
                    <a:pt x="3770" y="73062"/>
                    <a:pt x="3947" y="73572"/>
                    <a:pt x="4217" y="74228"/>
                  </a:cubicBezTo>
                  <a:cubicBezTo>
                    <a:pt x="4540" y="74988"/>
                    <a:pt x="4905" y="75717"/>
                    <a:pt x="4915" y="75748"/>
                  </a:cubicBezTo>
                  <a:lnTo>
                    <a:pt x="5030" y="75978"/>
                  </a:lnTo>
                  <a:lnTo>
                    <a:pt x="6217" y="75978"/>
                  </a:lnTo>
                  <a:cubicBezTo>
                    <a:pt x="6341" y="76519"/>
                    <a:pt x="6341" y="77081"/>
                    <a:pt x="6217" y="77623"/>
                  </a:cubicBezTo>
                  <a:cubicBezTo>
                    <a:pt x="6164" y="77841"/>
                    <a:pt x="6133" y="78060"/>
                    <a:pt x="6123" y="78279"/>
                  </a:cubicBezTo>
                  <a:cubicBezTo>
                    <a:pt x="6123" y="78737"/>
                    <a:pt x="6435" y="79164"/>
                    <a:pt x="6727" y="79570"/>
                  </a:cubicBezTo>
                  <a:cubicBezTo>
                    <a:pt x="6925" y="79851"/>
                    <a:pt x="7174" y="80195"/>
                    <a:pt x="7174" y="80382"/>
                  </a:cubicBezTo>
                  <a:cubicBezTo>
                    <a:pt x="7174" y="81069"/>
                    <a:pt x="8122" y="82256"/>
                    <a:pt x="8486" y="82683"/>
                  </a:cubicBezTo>
                  <a:cubicBezTo>
                    <a:pt x="9473" y="85343"/>
                    <a:pt x="10118" y="85496"/>
                    <a:pt x="10380" y="85496"/>
                  </a:cubicBezTo>
                  <a:cubicBezTo>
                    <a:pt x="10400" y="85496"/>
                    <a:pt x="10418" y="85495"/>
                    <a:pt x="10434" y="85495"/>
                  </a:cubicBezTo>
                  <a:cubicBezTo>
                    <a:pt x="10788" y="85474"/>
                    <a:pt x="11027" y="85193"/>
                    <a:pt x="11142" y="84662"/>
                  </a:cubicBezTo>
                  <a:cubicBezTo>
                    <a:pt x="11579" y="82704"/>
                    <a:pt x="11162" y="80788"/>
                    <a:pt x="11142" y="80705"/>
                  </a:cubicBezTo>
                  <a:lnTo>
                    <a:pt x="9684" y="77550"/>
                  </a:lnTo>
                  <a:lnTo>
                    <a:pt x="9476" y="74166"/>
                  </a:lnTo>
                  <a:lnTo>
                    <a:pt x="8403" y="72448"/>
                  </a:lnTo>
                  <a:lnTo>
                    <a:pt x="7570" y="69553"/>
                  </a:lnTo>
                  <a:lnTo>
                    <a:pt x="6373" y="66127"/>
                  </a:lnTo>
                  <a:lnTo>
                    <a:pt x="6945" y="64597"/>
                  </a:lnTo>
                  <a:lnTo>
                    <a:pt x="7070" y="63587"/>
                  </a:lnTo>
                  <a:lnTo>
                    <a:pt x="8445" y="65232"/>
                  </a:lnTo>
                  <a:lnTo>
                    <a:pt x="8445" y="67991"/>
                  </a:lnTo>
                  <a:lnTo>
                    <a:pt x="10538" y="72760"/>
                  </a:lnTo>
                  <a:lnTo>
                    <a:pt x="11579" y="75624"/>
                  </a:lnTo>
                  <a:lnTo>
                    <a:pt x="11579" y="77602"/>
                  </a:lnTo>
                  <a:lnTo>
                    <a:pt x="14369" y="80611"/>
                  </a:lnTo>
                  <a:cubicBezTo>
                    <a:pt x="15150" y="82267"/>
                    <a:pt x="16264" y="85182"/>
                    <a:pt x="15994" y="86130"/>
                  </a:cubicBezTo>
                  <a:cubicBezTo>
                    <a:pt x="15577" y="87598"/>
                    <a:pt x="14963" y="90638"/>
                    <a:pt x="14942" y="90774"/>
                  </a:cubicBezTo>
                  <a:lnTo>
                    <a:pt x="14911" y="90951"/>
                  </a:lnTo>
                  <a:lnTo>
                    <a:pt x="15005" y="91096"/>
                  </a:lnTo>
                  <a:cubicBezTo>
                    <a:pt x="15119" y="91242"/>
                    <a:pt x="17649" y="94803"/>
                    <a:pt x="19878" y="95241"/>
                  </a:cubicBezTo>
                  <a:cubicBezTo>
                    <a:pt x="21741" y="95615"/>
                    <a:pt x="24740" y="97792"/>
                    <a:pt x="25115" y="98073"/>
                  </a:cubicBezTo>
                  <a:cubicBezTo>
                    <a:pt x="25582" y="98643"/>
                    <a:pt x="28312" y="101852"/>
                    <a:pt x="30500" y="101852"/>
                  </a:cubicBezTo>
                  <a:cubicBezTo>
                    <a:pt x="30751" y="101852"/>
                    <a:pt x="30995" y="101810"/>
                    <a:pt x="31227" y="101717"/>
                  </a:cubicBezTo>
                  <a:lnTo>
                    <a:pt x="33081" y="100978"/>
                  </a:lnTo>
                  <a:lnTo>
                    <a:pt x="37495" y="104914"/>
                  </a:lnTo>
                  <a:lnTo>
                    <a:pt x="42452" y="106746"/>
                  </a:lnTo>
                  <a:lnTo>
                    <a:pt x="43451" y="106777"/>
                  </a:lnTo>
                  <a:cubicBezTo>
                    <a:pt x="43139" y="107288"/>
                    <a:pt x="42816" y="108017"/>
                    <a:pt x="42951" y="108714"/>
                  </a:cubicBezTo>
                  <a:cubicBezTo>
                    <a:pt x="43056" y="109308"/>
                    <a:pt x="43441" y="109755"/>
                    <a:pt x="44086" y="110089"/>
                  </a:cubicBezTo>
                  <a:cubicBezTo>
                    <a:pt x="45721" y="110901"/>
                    <a:pt x="46835" y="112869"/>
                    <a:pt x="47148" y="113483"/>
                  </a:cubicBezTo>
                  <a:cubicBezTo>
                    <a:pt x="46991" y="113827"/>
                    <a:pt x="46710" y="114524"/>
                    <a:pt x="46887" y="115097"/>
                  </a:cubicBezTo>
                  <a:cubicBezTo>
                    <a:pt x="46971" y="115378"/>
                    <a:pt x="47169" y="115618"/>
                    <a:pt x="47439" y="115743"/>
                  </a:cubicBezTo>
                  <a:cubicBezTo>
                    <a:pt x="48064" y="116065"/>
                    <a:pt x="49678" y="117763"/>
                    <a:pt x="50282" y="118408"/>
                  </a:cubicBezTo>
                  <a:cubicBezTo>
                    <a:pt x="50544" y="118644"/>
                    <a:pt x="51733" y="119631"/>
                    <a:pt x="52724" y="119631"/>
                  </a:cubicBezTo>
                  <a:cubicBezTo>
                    <a:pt x="52912" y="119631"/>
                    <a:pt x="53094" y="119595"/>
                    <a:pt x="53260" y="119512"/>
                  </a:cubicBezTo>
                  <a:cubicBezTo>
                    <a:pt x="53274" y="119506"/>
                    <a:pt x="53290" y="119503"/>
                    <a:pt x="53308" y="119503"/>
                  </a:cubicBezTo>
                  <a:cubicBezTo>
                    <a:pt x="53591" y="119503"/>
                    <a:pt x="54383" y="120252"/>
                    <a:pt x="55019" y="121251"/>
                  </a:cubicBezTo>
                  <a:lnTo>
                    <a:pt x="55155" y="121386"/>
                  </a:lnTo>
                  <a:cubicBezTo>
                    <a:pt x="55250" y="121446"/>
                    <a:pt x="55687" y="121693"/>
                    <a:pt x="56131" y="121693"/>
                  </a:cubicBezTo>
                  <a:cubicBezTo>
                    <a:pt x="56223" y="121693"/>
                    <a:pt x="56315" y="121682"/>
                    <a:pt x="56404" y="121657"/>
                  </a:cubicBezTo>
                  <a:cubicBezTo>
                    <a:pt x="56633" y="121594"/>
                    <a:pt x="56831" y="121428"/>
                    <a:pt x="56935" y="121209"/>
                  </a:cubicBezTo>
                  <a:cubicBezTo>
                    <a:pt x="57206" y="120668"/>
                    <a:pt x="57081" y="119939"/>
                    <a:pt x="57008" y="119606"/>
                  </a:cubicBezTo>
                  <a:lnTo>
                    <a:pt x="57675" y="118283"/>
                  </a:lnTo>
                  <a:cubicBezTo>
                    <a:pt x="57938" y="118020"/>
                    <a:pt x="58265" y="117812"/>
                    <a:pt x="58391" y="117812"/>
                  </a:cubicBezTo>
                  <a:cubicBezTo>
                    <a:pt x="58400" y="117812"/>
                    <a:pt x="58407" y="117813"/>
                    <a:pt x="58414" y="117815"/>
                  </a:cubicBezTo>
                  <a:cubicBezTo>
                    <a:pt x="58726" y="118044"/>
                    <a:pt x="59143" y="119179"/>
                    <a:pt x="59216" y="119824"/>
                  </a:cubicBezTo>
                  <a:cubicBezTo>
                    <a:pt x="59289" y="120439"/>
                    <a:pt x="59840" y="122188"/>
                    <a:pt x="60246" y="122594"/>
                  </a:cubicBezTo>
                  <a:cubicBezTo>
                    <a:pt x="60299" y="122646"/>
                    <a:pt x="60371" y="122709"/>
                    <a:pt x="60444" y="122781"/>
                  </a:cubicBezTo>
                  <a:cubicBezTo>
                    <a:pt x="60902" y="123187"/>
                    <a:pt x="61132" y="123458"/>
                    <a:pt x="61121" y="123583"/>
                  </a:cubicBezTo>
                  <a:cubicBezTo>
                    <a:pt x="61069" y="123719"/>
                    <a:pt x="61007" y="123864"/>
                    <a:pt x="60934" y="124000"/>
                  </a:cubicBezTo>
                  <a:cubicBezTo>
                    <a:pt x="60632" y="124624"/>
                    <a:pt x="60184" y="125582"/>
                    <a:pt x="60684" y="126311"/>
                  </a:cubicBezTo>
                  <a:cubicBezTo>
                    <a:pt x="61173" y="127009"/>
                    <a:pt x="61225" y="127363"/>
                    <a:pt x="61204" y="127415"/>
                  </a:cubicBezTo>
                  <a:cubicBezTo>
                    <a:pt x="61069" y="127592"/>
                    <a:pt x="60351" y="128706"/>
                    <a:pt x="60621" y="129404"/>
                  </a:cubicBezTo>
                  <a:cubicBezTo>
                    <a:pt x="60715" y="129664"/>
                    <a:pt x="60955" y="129862"/>
                    <a:pt x="61236" y="129903"/>
                  </a:cubicBezTo>
                  <a:cubicBezTo>
                    <a:pt x="61402" y="129935"/>
                    <a:pt x="61454" y="129987"/>
                    <a:pt x="61454" y="129997"/>
                  </a:cubicBezTo>
                  <a:cubicBezTo>
                    <a:pt x="61454" y="130039"/>
                    <a:pt x="61423" y="130091"/>
                    <a:pt x="61381" y="130122"/>
                  </a:cubicBezTo>
                  <a:cubicBezTo>
                    <a:pt x="61038" y="130362"/>
                    <a:pt x="60653" y="131195"/>
                    <a:pt x="60465" y="131622"/>
                  </a:cubicBezTo>
                  <a:cubicBezTo>
                    <a:pt x="60288" y="131809"/>
                    <a:pt x="60080" y="131965"/>
                    <a:pt x="59861" y="132080"/>
                  </a:cubicBezTo>
                  <a:cubicBezTo>
                    <a:pt x="59817" y="132071"/>
                    <a:pt x="59772" y="132066"/>
                    <a:pt x="59727" y="132066"/>
                  </a:cubicBezTo>
                  <a:cubicBezTo>
                    <a:pt x="59458" y="132066"/>
                    <a:pt x="59163" y="132220"/>
                    <a:pt x="58914" y="132496"/>
                  </a:cubicBezTo>
                  <a:cubicBezTo>
                    <a:pt x="58539" y="132881"/>
                    <a:pt x="58393" y="133423"/>
                    <a:pt x="58539" y="133944"/>
                  </a:cubicBezTo>
                  <a:cubicBezTo>
                    <a:pt x="58643" y="134308"/>
                    <a:pt x="58601" y="134631"/>
                    <a:pt x="58445" y="134797"/>
                  </a:cubicBezTo>
                  <a:cubicBezTo>
                    <a:pt x="57852" y="134797"/>
                    <a:pt x="57258" y="135693"/>
                    <a:pt x="56904" y="136328"/>
                  </a:cubicBezTo>
                  <a:cubicBezTo>
                    <a:pt x="56217" y="136526"/>
                    <a:pt x="55467" y="136859"/>
                    <a:pt x="55384" y="137390"/>
                  </a:cubicBezTo>
                  <a:cubicBezTo>
                    <a:pt x="55301" y="137827"/>
                    <a:pt x="55634" y="138567"/>
                    <a:pt x="55842" y="138973"/>
                  </a:cubicBezTo>
                  <a:cubicBezTo>
                    <a:pt x="55696" y="139545"/>
                    <a:pt x="55405" y="140358"/>
                    <a:pt x="55176" y="140555"/>
                  </a:cubicBezTo>
                  <a:cubicBezTo>
                    <a:pt x="54759" y="140920"/>
                    <a:pt x="54436" y="141638"/>
                    <a:pt x="54405" y="142284"/>
                  </a:cubicBezTo>
                  <a:cubicBezTo>
                    <a:pt x="54374" y="142700"/>
                    <a:pt x="54520" y="143106"/>
                    <a:pt x="54801" y="143408"/>
                  </a:cubicBezTo>
                  <a:cubicBezTo>
                    <a:pt x="54957" y="143565"/>
                    <a:pt x="54999" y="143929"/>
                    <a:pt x="55030" y="144262"/>
                  </a:cubicBezTo>
                  <a:cubicBezTo>
                    <a:pt x="55082" y="144741"/>
                    <a:pt x="55144" y="145408"/>
                    <a:pt x="55769" y="145543"/>
                  </a:cubicBezTo>
                  <a:cubicBezTo>
                    <a:pt x="55925" y="145585"/>
                    <a:pt x="56040" y="145710"/>
                    <a:pt x="56061" y="145866"/>
                  </a:cubicBezTo>
                  <a:cubicBezTo>
                    <a:pt x="56082" y="145928"/>
                    <a:pt x="56061" y="145991"/>
                    <a:pt x="56009" y="146032"/>
                  </a:cubicBezTo>
                  <a:cubicBezTo>
                    <a:pt x="55509" y="146313"/>
                    <a:pt x="55217" y="147136"/>
                    <a:pt x="55092" y="147553"/>
                  </a:cubicBezTo>
                  <a:cubicBezTo>
                    <a:pt x="53635" y="148177"/>
                    <a:pt x="53635" y="148604"/>
                    <a:pt x="53635" y="148771"/>
                  </a:cubicBezTo>
                  <a:lnTo>
                    <a:pt x="53635" y="150301"/>
                  </a:lnTo>
                  <a:lnTo>
                    <a:pt x="53718" y="150406"/>
                  </a:lnTo>
                  <a:cubicBezTo>
                    <a:pt x="53718" y="150406"/>
                    <a:pt x="54093" y="150926"/>
                    <a:pt x="54343" y="151936"/>
                  </a:cubicBezTo>
                  <a:cubicBezTo>
                    <a:pt x="54520" y="152634"/>
                    <a:pt x="54655" y="153342"/>
                    <a:pt x="54749" y="154050"/>
                  </a:cubicBezTo>
                  <a:lnTo>
                    <a:pt x="54770" y="154144"/>
                  </a:lnTo>
                  <a:cubicBezTo>
                    <a:pt x="54801" y="154206"/>
                    <a:pt x="55321" y="155612"/>
                    <a:pt x="56342" y="156237"/>
                  </a:cubicBezTo>
                  <a:cubicBezTo>
                    <a:pt x="57123" y="156726"/>
                    <a:pt x="58060" y="158340"/>
                    <a:pt x="58268" y="158902"/>
                  </a:cubicBezTo>
                  <a:cubicBezTo>
                    <a:pt x="58424" y="159246"/>
                    <a:pt x="58622" y="159579"/>
                    <a:pt x="58841" y="159902"/>
                  </a:cubicBezTo>
                  <a:cubicBezTo>
                    <a:pt x="59164" y="160412"/>
                    <a:pt x="59611" y="161110"/>
                    <a:pt x="59643" y="161443"/>
                  </a:cubicBezTo>
                  <a:cubicBezTo>
                    <a:pt x="59705" y="162151"/>
                    <a:pt x="60632" y="164317"/>
                    <a:pt x="60830" y="164785"/>
                  </a:cubicBezTo>
                  <a:cubicBezTo>
                    <a:pt x="60882" y="165337"/>
                    <a:pt x="61059" y="166836"/>
                    <a:pt x="61600" y="167305"/>
                  </a:cubicBezTo>
                  <a:cubicBezTo>
                    <a:pt x="61965" y="167617"/>
                    <a:pt x="62412" y="168919"/>
                    <a:pt x="62433" y="169158"/>
                  </a:cubicBezTo>
                  <a:cubicBezTo>
                    <a:pt x="62433" y="169367"/>
                    <a:pt x="62558" y="169679"/>
                    <a:pt x="63037" y="170772"/>
                  </a:cubicBezTo>
                  <a:cubicBezTo>
                    <a:pt x="63318" y="171397"/>
                    <a:pt x="63631" y="172115"/>
                    <a:pt x="63860" y="172719"/>
                  </a:cubicBezTo>
                  <a:cubicBezTo>
                    <a:pt x="64068" y="173355"/>
                    <a:pt x="64339" y="173969"/>
                    <a:pt x="64672" y="174542"/>
                  </a:cubicBezTo>
                  <a:cubicBezTo>
                    <a:pt x="66182" y="175697"/>
                    <a:pt x="67691" y="176832"/>
                    <a:pt x="69180" y="177926"/>
                  </a:cubicBezTo>
                  <a:cubicBezTo>
                    <a:pt x="70388" y="178654"/>
                    <a:pt x="71481" y="179331"/>
                    <a:pt x="71835" y="179571"/>
                  </a:cubicBezTo>
                  <a:cubicBezTo>
                    <a:pt x="72117" y="179737"/>
                    <a:pt x="72419" y="179852"/>
                    <a:pt x="72741" y="179935"/>
                  </a:cubicBezTo>
                  <a:cubicBezTo>
                    <a:pt x="73408" y="180133"/>
                    <a:pt x="74095" y="180341"/>
                    <a:pt x="74491" y="181091"/>
                  </a:cubicBezTo>
                  <a:cubicBezTo>
                    <a:pt x="74647" y="181383"/>
                    <a:pt x="74803" y="181705"/>
                    <a:pt x="74949" y="182049"/>
                  </a:cubicBezTo>
                  <a:cubicBezTo>
                    <a:pt x="92973" y="194554"/>
                    <a:pt x="109101" y="202634"/>
                    <a:pt x="116401" y="206039"/>
                  </a:cubicBezTo>
                  <a:cubicBezTo>
                    <a:pt x="116619" y="205664"/>
                    <a:pt x="116807" y="205258"/>
                    <a:pt x="116942" y="204842"/>
                  </a:cubicBezTo>
                  <a:cubicBezTo>
                    <a:pt x="117213" y="204477"/>
                    <a:pt x="117733" y="203707"/>
                    <a:pt x="117598" y="203186"/>
                  </a:cubicBezTo>
                  <a:lnTo>
                    <a:pt x="117473" y="202645"/>
                  </a:lnTo>
                  <a:cubicBezTo>
                    <a:pt x="117244" y="201760"/>
                    <a:pt x="116807" y="200062"/>
                    <a:pt x="116557" y="199000"/>
                  </a:cubicBezTo>
                  <a:cubicBezTo>
                    <a:pt x="116349" y="198084"/>
                    <a:pt x="116650" y="197272"/>
                    <a:pt x="117473" y="196585"/>
                  </a:cubicBezTo>
                  <a:cubicBezTo>
                    <a:pt x="117619" y="196449"/>
                    <a:pt x="118025" y="196189"/>
                    <a:pt x="118483" y="195887"/>
                  </a:cubicBezTo>
                  <a:cubicBezTo>
                    <a:pt x="120680" y="194450"/>
                    <a:pt x="121784" y="193607"/>
                    <a:pt x="121898" y="192919"/>
                  </a:cubicBezTo>
                  <a:cubicBezTo>
                    <a:pt x="122179" y="192867"/>
                    <a:pt x="122461" y="192836"/>
                    <a:pt x="122752" y="192826"/>
                  </a:cubicBezTo>
                  <a:cubicBezTo>
                    <a:pt x="123981" y="192753"/>
                    <a:pt x="125834" y="192649"/>
                    <a:pt x="126584" y="190983"/>
                  </a:cubicBezTo>
                  <a:cubicBezTo>
                    <a:pt x="127448" y="189077"/>
                    <a:pt x="128229" y="187557"/>
                    <a:pt x="128604" y="186828"/>
                  </a:cubicBezTo>
                  <a:lnTo>
                    <a:pt x="128781" y="186495"/>
                  </a:lnTo>
                  <a:cubicBezTo>
                    <a:pt x="128916" y="186214"/>
                    <a:pt x="128875" y="185766"/>
                    <a:pt x="128781" y="184944"/>
                  </a:cubicBezTo>
                  <a:cubicBezTo>
                    <a:pt x="128718" y="184485"/>
                    <a:pt x="128625" y="183642"/>
                    <a:pt x="128656" y="183496"/>
                  </a:cubicBezTo>
                  <a:cubicBezTo>
                    <a:pt x="129020" y="183226"/>
                    <a:pt x="129260" y="182538"/>
                    <a:pt x="129614" y="181445"/>
                  </a:cubicBezTo>
                  <a:cubicBezTo>
                    <a:pt x="129728" y="181081"/>
                    <a:pt x="129843" y="180737"/>
                    <a:pt x="129947" y="180497"/>
                  </a:cubicBezTo>
                  <a:cubicBezTo>
                    <a:pt x="130187" y="179946"/>
                    <a:pt x="130145" y="178488"/>
                    <a:pt x="130010" y="176322"/>
                  </a:cubicBezTo>
                  <a:cubicBezTo>
                    <a:pt x="129989" y="176031"/>
                    <a:pt x="129978" y="175812"/>
                    <a:pt x="129978" y="175729"/>
                  </a:cubicBezTo>
                  <a:cubicBezTo>
                    <a:pt x="129978" y="175385"/>
                    <a:pt x="129229" y="171480"/>
                    <a:pt x="128906" y="170751"/>
                  </a:cubicBezTo>
                  <a:cubicBezTo>
                    <a:pt x="128906" y="170325"/>
                    <a:pt x="129635" y="168575"/>
                    <a:pt x="129895" y="168336"/>
                  </a:cubicBezTo>
                  <a:cubicBezTo>
                    <a:pt x="130270" y="168138"/>
                    <a:pt x="134695" y="164264"/>
                    <a:pt x="134695" y="162838"/>
                  </a:cubicBezTo>
                  <a:cubicBezTo>
                    <a:pt x="134695" y="162411"/>
                    <a:pt x="135122" y="161037"/>
                    <a:pt x="135528" y="159693"/>
                  </a:cubicBezTo>
                  <a:cubicBezTo>
                    <a:pt x="136351" y="157059"/>
                    <a:pt x="136871" y="155289"/>
                    <a:pt x="136663" y="154550"/>
                  </a:cubicBezTo>
                  <a:cubicBezTo>
                    <a:pt x="135429" y="150005"/>
                    <a:pt x="134413" y="149626"/>
                    <a:pt x="133947" y="149626"/>
                  </a:cubicBezTo>
                  <a:cubicBezTo>
                    <a:pt x="133894" y="149626"/>
                    <a:pt x="133848" y="149631"/>
                    <a:pt x="133810" y="149635"/>
                  </a:cubicBezTo>
                  <a:cubicBezTo>
                    <a:pt x="133705" y="149645"/>
                    <a:pt x="133589" y="149651"/>
                    <a:pt x="133465" y="149651"/>
                  </a:cubicBezTo>
                  <a:cubicBezTo>
                    <a:pt x="132578" y="149651"/>
                    <a:pt x="131266" y="149370"/>
                    <a:pt x="130499" y="148521"/>
                  </a:cubicBezTo>
                  <a:cubicBezTo>
                    <a:pt x="129499" y="147407"/>
                    <a:pt x="126875" y="146449"/>
                    <a:pt x="126782" y="146418"/>
                  </a:cubicBezTo>
                  <a:cubicBezTo>
                    <a:pt x="126712" y="146397"/>
                    <a:pt x="126409" y="146295"/>
                    <a:pt x="125670" y="146295"/>
                  </a:cubicBezTo>
                  <a:cubicBezTo>
                    <a:pt x="125314" y="146295"/>
                    <a:pt x="124855" y="146319"/>
                    <a:pt x="124272" y="146386"/>
                  </a:cubicBezTo>
                  <a:cubicBezTo>
                    <a:pt x="124153" y="146401"/>
                    <a:pt x="124027" y="146408"/>
                    <a:pt x="123898" y="146408"/>
                  </a:cubicBezTo>
                  <a:cubicBezTo>
                    <a:pt x="122143" y="146408"/>
                    <a:pt x="119592" y="145156"/>
                    <a:pt x="119379" y="144293"/>
                  </a:cubicBezTo>
                  <a:cubicBezTo>
                    <a:pt x="119264" y="143814"/>
                    <a:pt x="119202" y="143440"/>
                    <a:pt x="119160" y="143159"/>
                  </a:cubicBezTo>
                  <a:cubicBezTo>
                    <a:pt x="119087" y="142648"/>
                    <a:pt x="119035" y="142284"/>
                    <a:pt x="118681" y="142055"/>
                  </a:cubicBezTo>
                  <a:cubicBezTo>
                    <a:pt x="118369" y="141847"/>
                    <a:pt x="115526" y="140233"/>
                    <a:pt x="115203" y="140056"/>
                  </a:cubicBezTo>
                  <a:lnTo>
                    <a:pt x="115068" y="140004"/>
                  </a:lnTo>
                  <a:cubicBezTo>
                    <a:pt x="114089" y="139816"/>
                    <a:pt x="112902" y="139545"/>
                    <a:pt x="112715" y="139441"/>
                  </a:cubicBezTo>
                  <a:cubicBezTo>
                    <a:pt x="112486" y="139287"/>
                    <a:pt x="111872" y="139074"/>
                    <a:pt x="111292" y="139074"/>
                  </a:cubicBezTo>
                  <a:cubicBezTo>
                    <a:pt x="111053" y="139074"/>
                    <a:pt x="110819" y="139111"/>
                    <a:pt x="110622" y="139202"/>
                  </a:cubicBezTo>
                  <a:cubicBezTo>
                    <a:pt x="110320" y="139327"/>
                    <a:pt x="110101" y="139618"/>
                    <a:pt x="110070" y="139941"/>
                  </a:cubicBezTo>
                  <a:cubicBezTo>
                    <a:pt x="110039" y="140243"/>
                    <a:pt x="109653" y="140358"/>
                    <a:pt x="109164" y="140483"/>
                  </a:cubicBezTo>
                  <a:cubicBezTo>
                    <a:pt x="108956" y="140524"/>
                    <a:pt x="108758" y="140597"/>
                    <a:pt x="108581" y="140691"/>
                  </a:cubicBezTo>
                  <a:cubicBezTo>
                    <a:pt x="108383" y="140857"/>
                    <a:pt x="108196" y="141034"/>
                    <a:pt x="108029" y="141243"/>
                  </a:cubicBezTo>
                  <a:cubicBezTo>
                    <a:pt x="107925" y="141357"/>
                    <a:pt x="107769" y="141534"/>
                    <a:pt x="107623" y="141690"/>
                  </a:cubicBezTo>
                  <a:cubicBezTo>
                    <a:pt x="107685" y="140795"/>
                    <a:pt x="108019" y="138962"/>
                    <a:pt x="108352" y="138306"/>
                  </a:cubicBezTo>
                  <a:cubicBezTo>
                    <a:pt x="108685" y="137640"/>
                    <a:pt x="109226" y="136578"/>
                    <a:pt x="109424" y="136182"/>
                  </a:cubicBezTo>
                  <a:cubicBezTo>
                    <a:pt x="109737" y="136068"/>
                    <a:pt x="110320" y="135787"/>
                    <a:pt x="110476" y="135235"/>
                  </a:cubicBezTo>
                  <a:cubicBezTo>
                    <a:pt x="110559" y="134954"/>
                    <a:pt x="110559" y="134495"/>
                    <a:pt x="110070" y="133954"/>
                  </a:cubicBezTo>
                  <a:cubicBezTo>
                    <a:pt x="109268" y="133079"/>
                    <a:pt x="108924" y="131538"/>
                    <a:pt x="108779" y="130882"/>
                  </a:cubicBezTo>
                  <a:cubicBezTo>
                    <a:pt x="108737" y="130726"/>
                    <a:pt x="108706" y="130601"/>
                    <a:pt x="108685" y="130539"/>
                  </a:cubicBezTo>
                  <a:cubicBezTo>
                    <a:pt x="108664" y="130487"/>
                    <a:pt x="105582" y="124062"/>
                    <a:pt x="102937" y="123458"/>
                  </a:cubicBezTo>
                  <a:cubicBezTo>
                    <a:pt x="102382" y="123330"/>
                    <a:pt x="101887" y="123284"/>
                    <a:pt x="101447" y="123284"/>
                  </a:cubicBezTo>
                  <a:cubicBezTo>
                    <a:pt x="100740" y="123284"/>
                    <a:pt x="100171" y="123404"/>
                    <a:pt x="99709" y="123500"/>
                  </a:cubicBezTo>
                  <a:cubicBezTo>
                    <a:pt x="99407" y="123565"/>
                    <a:pt x="99144" y="123620"/>
                    <a:pt x="98935" y="123620"/>
                  </a:cubicBezTo>
                  <a:cubicBezTo>
                    <a:pt x="98842" y="123620"/>
                    <a:pt x="98760" y="123609"/>
                    <a:pt x="98689" y="123583"/>
                  </a:cubicBezTo>
                  <a:cubicBezTo>
                    <a:pt x="98096" y="123354"/>
                    <a:pt x="97263" y="122396"/>
                    <a:pt x="96992" y="122042"/>
                  </a:cubicBezTo>
                  <a:lnTo>
                    <a:pt x="96898" y="121948"/>
                  </a:lnTo>
                  <a:cubicBezTo>
                    <a:pt x="96107" y="121397"/>
                    <a:pt x="95232" y="120574"/>
                    <a:pt x="95191" y="120241"/>
                  </a:cubicBezTo>
                  <a:cubicBezTo>
                    <a:pt x="95076" y="119439"/>
                    <a:pt x="94274" y="118221"/>
                    <a:pt x="94181" y="118075"/>
                  </a:cubicBezTo>
                  <a:lnTo>
                    <a:pt x="94108" y="117971"/>
                  </a:lnTo>
                  <a:lnTo>
                    <a:pt x="91973" y="117117"/>
                  </a:lnTo>
                  <a:lnTo>
                    <a:pt x="90817" y="115951"/>
                  </a:lnTo>
                  <a:lnTo>
                    <a:pt x="89693" y="114014"/>
                  </a:lnTo>
                  <a:lnTo>
                    <a:pt x="88860" y="113254"/>
                  </a:lnTo>
                  <a:cubicBezTo>
                    <a:pt x="88752" y="112862"/>
                    <a:pt x="88376" y="111805"/>
                    <a:pt x="87541" y="111805"/>
                  </a:cubicBezTo>
                  <a:cubicBezTo>
                    <a:pt x="87490" y="111805"/>
                    <a:pt x="87436" y="111809"/>
                    <a:pt x="87381" y="111817"/>
                  </a:cubicBezTo>
                  <a:cubicBezTo>
                    <a:pt x="86569" y="111932"/>
                    <a:pt x="85257" y="112484"/>
                    <a:pt x="84913" y="112723"/>
                  </a:cubicBezTo>
                  <a:cubicBezTo>
                    <a:pt x="84601" y="112929"/>
                    <a:pt x="83724" y="113308"/>
                    <a:pt x="83138" y="113308"/>
                  </a:cubicBezTo>
                  <a:cubicBezTo>
                    <a:pt x="82924" y="113308"/>
                    <a:pt x="82749" y="113257"/>
                    <a:pt x="82654" y="113129"/>
                  </a:cubicBezTo>
                  <a:cubicBezTo>
                    <a:pt x="82133" y="112442"/>
                    <a:pt x="80842" y="112359"/>
                    <a:pt x="79405" y="112359"/>
                  </a:cubicBezTo>
                  <a:cubicBezTo>
                    <a:pt x="79083" y="112359"/>
                    <a:pt x="78624" y="112359"/>
                    <a:pt x="78583" y="112369"/>
                  </a:cubicBezTo>
                  <a:cubicBezTo>
                    <a:pt x="78416" y="112254"/>
                    <a:pt x="77989" y="111484"/>
                    <a:pt x="77677" y="110713"/>
                  </a:cubicBezTo>
                  <a:lnTo>
                    <a:pt x="77625" y="110568"/>
                  </a:lnTo>
                  <a:lnTo>
                    <a:pt x="77489" y="110505"/>
                  </a:lnTo>
                  <a:cubicBezTo>
                    <a:pt x="76771" y="110112"/>
                    <a:pt x="76235" y="109915"/>
                    <a:pt x="75888" y="109915"/>
                  </a:cubicBezTo>
                  <a:cubicBezTo>
                    <a:pt x="75812" y="109915"/>
                    <a:pt x="75746" y="109924"/>
                    <a:pt x="75688" y="109943"/>
                  </a:cubicBezTo>
                  <a:cubicBezTo>
                    <a:pt x="75334" y="110068"/>
                    <a:pt x="74543" y="110672"/>
                    <a:pt x="74303" y="110859"/>
                  </a:cubicBezTo>
                  <a:lnTo>
                    <a:pt x="74178" y="110953"/>
                  </a:lnTo>
                  <a:lnTo>
                    <a:pt x="73939" y="112202"/>
                  </a:lnTo>
                  <a:lnTo>
                    <a:pt x="73845" y="113285"/>
                  </a:lnTo>
                  <a:cubicBezTo>
                    <a:pt x="73616" y="114160"/>
                    <a:pt x="73314" y="115014"/>
                    <a:pt x="73127" y="115347"/>
                  </a:cubicBezTo>
                  <a:cubicBezTo>
                    <a:pt x="73084" y="115335"/>
                    <a:pt x="73041" y="115330"/>
                    <a:pt x="72999" y="115330"/>
                  </a:cubicBezTo>
                  <a:cubicBezTo>
                    <a:pt x="72968" y="115330"/>
                    <a:pt x="72938" y="115332"/>
                    <a:pt x="72908" y="115337"/>
                  </a:cubicBezTo>
                  <a:cubicBezTo>
                    <a:pt x="72637" y="115378"/>
                    <a:pt x="72481" y="115607"/>
                    <a:pt x="72346" y="115857"/>
                  </a:cubicBezTo>
                  <a:cubicBezTo>
                    <a:pt x="72085" y="114701"/>
                    <a:pt x="72471" y="113900"/>
                    <a:pt x="72700" y="113431"/>
                  </a:cubicBezTo>
                  <a:cubicBezTo>
                    <a:pt x="72804" y="113264"/>
                    <a:pt x="72866" y="113067"/>
                    <a:pt x="72887" y="112869"/>
                  </a:cubicBezTo>
                  <a:cubicBezTo>
                    <a:pt x="72887" y="112504"/>
                    <a:pt x="72668" y="112088"/>
                    <a:pt x="72450" y="111671"/>
                  </a:cubicBezTo>
                  <a:lnTo>
                    <a:pt x="72314" y="111421"/>
                  </a:lnTo>
                  <a:cubicBezTo>
                    <a:pt x="72033" y="110849"/>
                    <a:pt x="72013" y="110630"/>
                    <a:pt x="72210" y="110463"/>
                  </a:cubicBezTo>
                  <a:cubicBezTo>
                    <a:pt x="72793" y="109995"/>
                    <a:pt x="73324" y="108766"/>
                    <a:pt x="73377" y="108631"/>
                  </a:cubicBezTo>
                  <a:lnTo>
                    <a:pt x="73481" y="108371"/>
                  </a:lnTo>
                  <a:lnTo>
                    <a:pt x="73283" y="108173"/>
                  </a:lnTo>
                  <a:cubicBezTo>
                    <a:pt x="72964" y="107881"/>
                    <a:pt x="72556" y="107731"/>
                    <a:pt x="72141" y="107731"/>
                  </a:cubicBezTo>
                  <a:cubicBezTo>
                    <a:pt x="71919" y="107731"/>
                    <a:pt x="71695" y="107773"/>
                    <a:pt x="71481" y="107860"/>
                  </a:cubicBezTo>
                  <a:cubicBezTo>
                    <a:pt x="70503" y="108225"/>
                    <a:pt x="70305" y="109068"/>
                    <a:pt x="70201" y="109516"/>
                  </a:cubicBezTo>
                  <a:lnTo>
                    <a:pt x="70201" y="109547"/>
                  </a:lnTo>
                  <a:cubicBezTo>
                    <a:pt x="69982" y="109828"/>
                    <a:pt x="68233" y="110536"/>
                    <a:pt x="66931" y="110890"/>
                  </a:cubicBezTo>
                  <a:cubicBezTo>
                    <a:pt x="65630" y="111234"/>
                    <a:pt x="64297" y="113244"/>
                    <a:pt x="64151" y="113473"/>
                  </a:cubicBezTo>
                  <a:lnTo>
                    <a:pt x="64037" y="113639"/>
                  </a:lnTo>
                  <a:lnTo>
                    <a:pt x="64099" y="113837"/>
                  </a:lnTo>
                  <a:cubicBezTo>
                    <a:pt x="64328" y="114524"/>
                    <a:pt x="64495" y="115264"/>
                    <a:pt x="64484" y="115524"/>
                  </a:cubicBezTo>
                  <a:cubicBezTo>
                    <a:pt x="64141" y="115847"/>
                    <a:pt x="63714" y="116648"/>
                    <a:pt x="63516" y="117034"/>
                  </a:cubicBezTo>
                  <a:lnTo>
                    <a:pt x="62881" y="117835"/>
                  </a:lnTo>
                  <a:cubicBezTo>
                    <a:pt x="62142" y="117617"/>
                    <a:pt x="61444" y="117315"/>
                    <a:pt x="61350" y="117180"/>
                  </a:cubicBezTo>
                  <a:cubicBezTo>
                    <a:pt x="61225" y="116596"/>
                    <a:pt x="59955" y="115524"/>
                    <a:pt x="59205" y="114941"/>
                  </a:cubicBezTo>
                  <a:lnTo>
                    <a:pt x="59018" y="114805"/>
                  </a:lnTo>
                  <a:lnTo>
                    <a:pt x="58810" y="114878"/>
                  </a:lnTo>
                  <a:cubicBezTo>
                    <a:pt x="58393" y="115024"/>
                    <a:pt x="56311" y="115753"/>
                    <a:pt x="55863" y="116086"/>
                  </a:cubicBezTo>
                  <a:cubicBezTo>
                    <a:pt x="55731" y="116173"/>
                    <a:pt x="55344" y="116235"/>
                    <a:pt x="54896" y="116235"/>
                  </a:cubicBezTo>
                  <a:cubicBezTo>
                    <a:pt x="54214" y="116235"/>
                    <a:pt x="53391" y="116091"/>
                    <a:pt x="53114" y="115670"/>
                  </a:cubicBezTo>
                  <a:cubicBezTo>
                    <a:pt x="52583" y="114878"/>
                    <a:pt x="51375" y="111848"/>
                    <a:pt x="51115" y="111172"/>
                  </a:cubicBezTo>
                  <a:cubicBezTo>
                    <a:pt x="51375" y="110318"/>
                    <a:pt x="52656" y="106017"/>
                    <a:pt x="52552" y="104591"/>
                  </a:cubicBezTo>
                  <a:cubicBezTo>
                    <a:pt x="52520" y="104216"/>
                    <a:pt x="52625" y="103852"/>
                    <a:pt x="52833" y="103550"/>
                  </a:cubicBezTo>
                  <a:cubicBezTo>
                    <a:pt x="53145" y="103008"/>
                    <a:pt x="53322" y="102488"/>
                    <a:pt x="52416" y="101655"/>
                  </a:cubicBezTo>
                  <a:cubicBezTo>
                    <a:pt x="51119" y="100468"/>
                    <a:pt x="49631" y="99298"/>
                    <a:pt x="48174" y="99298"/>
                  </a:cubicBezTo>
                  <a:cubicBezTo>
                    <a:pt x="47994" y="99298"/>
                    <a:pt x="47815" y="99316"/>
                    <a:pt x="47637" y="99353"/>
                  </a:cubicBezTo>
                  <a:lnTo>
                    <a:pt x="47398" y="99406"/>
                  </a:lnTo>
                  <a:cubicBezTo>
                    <a:pt x="46756" y="99545"/>
                    <a:pt x="45864" y="99740"/>
                    <a:pt x="45191" y="99740"/>
                  </a:cubicBezTo>
                  <a:cubicBezTo>
                    <a:pt x="44706" y="99740"/>
                    <a:pt x="44336" y="99639"/>
                    <a:pt x="44253" y="99343"/>
                  </a:cubicBezTo>
                  <a:cubicBezTo>
                    <a:pt x="43993" y="98395"/>
                    <a:pt x="44513" y="97031"/>
                    <a:pt x="45128" y="96230"/>
                  </a:cubicBezTo>
                  <a:cubicBezTo>
                    <a:pt x="45742" y="95428"/>
                    <a:pt x="46887" y="92887"/>
                    <a:pt x="46887" y="92325"/>
                  </a:cubicBezTo>
                  <a:cubicBezTo>
                    <a:pt x="46898" y="92106"/>
                    <a:pt x="47304" y="91003"/>
                    <a:pt x="47543" y="90357"/>
                  </a:cubicBezTo>
                  <a:cubicBezTo>
                    <a:pt x="47741" y="89795"/>
                    <a:pt x="47939" y="89264"/>
                    <a:pt x="48022" y="88983"/>
                  </a:cubicBezTo>
                  <a:cubicBezTo>
                    <a:pt x="48043" y="88899"/>
                    <a:pt x="48074" y="88806"/>
                    <a:pt x="48106" y="88702"/>
                  </a:cubicBezTo>
                  <a:cubicBezTo>
                    <a:pt x="48314" y="88046"/>
                    <a:pt x="48605" y="87140"/>
                    <a:pt x="48147" y="86588"/>
                  </a:cubicBezTo>
                  <a:cubicBezTo>
                    <a:pt x="47938" y="86345"/>
                    <a:pt x="47633" y="86223"/>
                    <a:pt x="47234" y="86223"/>
                  </a:cubicBezTo>
                  <a:cubicBezTo>
                    <a:pt x="47138" y="86223"/>
                    <a:pt x="47036" y="86230"/>
                    <a:pt x="46929" y="86244"/>
                  </a:cubicBezTo>
                  <a:cubicBezTo>
                    <a:pt x="46513" y="86307"/>
                    <a:pt x="45981" y="86338"/>
                    <a:pt x="45409" y="86380"/>
                  </a:cubicBezTo>
                  <a:cubicBezTo>
                    <a:pt x="43784" y="86473"/>
                    <a:pt x="41952" y="86598"/>
                    <a:pt x="41161" y="87296"/>
                  </a:cubicBezTo>
                  <a:cubicBezTo>
                    <a:pt x="40046" y="88285"/>
                    <a:pt x="40380" y="89930"/>
                    <a:pt x="40390" y="90003"/>
                  </a:cubicBezTo>
                  <a:cubicBezTo>
                    <a:pt x="40390" y="90013"/>
                    <a:pt x="40734" y="91742"/>
                    <a:pt x="39609" y="92138"/>
                  </a:cubicBezTo>
                  <a:cubicBezTo>
                    <a:pt x="38193" y="92648"/>
                    <a:pt x="35205" y="93168"/>
                    <a:pt x="35184" y="93168"/>
                  </a:cubicBezTo>
                  <a:lnTo>
                    <a:pt x="35028" y="93200"/>
                  </a:lnTo>
                  <a:lnTo>
                    <a:pt x="34924" y="93314"/>
                  </a:lnTo>
                  <a:cubicBezTo>
                    <a:pt x="34653" y="93647"/>
                    <a:pt x="34070" y="94178"/>
                    <a:pt x="33664" y="94189"/>
                  </a:cubicBezTo>
                  <a:cubicBezTo>
                    <a:pt x="33549" y="94189"/>
                    <a:pt x="33435" y="94137"/>
                    <a:pt x="33362" y="94043"/>
                  </a:cubicBezTo>
                  <a:cubicBezTo>
                    <a:pt x="32622" y="93210"/>
                    <a:pt x="30925" y="88212"/>
                    <a:pt x="30852" y="87723"/>
                  </a:cubicBezTo>
                  <a:cubicBezTo>
                    <a:pt x="30852" y="87619"/>
                    <a:pt x="30967" y="86983"/>
                    <a:pt x="31081" y="86317"/>
                  </a:cubicBezTo>
                  <a:cubicBezTo>
                    <a:pt x="31435" y="84235"/>
                    <a:pt x="32029" y="80746"/>
                    <a:pt x="32102" y="78935"/>
                  </a:cubicBezTo>
                  <a:cubicBezTo>
                    <a:pt x="32195" y="76717"/>
                    <a:pt x="32862" y="75561"/>
                    <a:pt x="33643" y="74218"/>
                  </a:cubicBezTo>
                  <a:lnTo>
                    <a:pt x="33830" y="73885"/>
                  </a:lnTo>
                  <a:cubicBezTo>
                    <a:pt x="34694" y="72375"/>
                    <a:pt x="37974" y="68991"/>
                    <a:pt x="40192" y="68314"/>
                  </a:cubicBezTo>
                  <a:cubicBezTo>
                    <a:pt x="40655" y="68173"/>
                    <a:pt x="41161" y="68117"/>
                    <a:pt x="41687" y="68117"/>
                  </a:cubicBezTo>
                  <a:cubicBezTo>
                    <a:pt x="42916" y="68117"/>
                    <a:pt x="44254" y="68423"/>
                    <a:pt x="45398" y="68678"/>
                  </a:cubicBezTo>
                  <a:cubicBezTo>
                    <a:pt x="46211" y="68866"/>
                    <a:pt x="46919" y="69032"/>
                    <a:pt x="47481" y="69064"/>
                  </a:cubicBezTo>
                  <a:cubicBezTo>
                    <a:pt x="47558" y="69068"/>
                    <a:pt x="47636" y="69071"/>
                    <a:pt x="47712" y="69071"/>
                  </a:cubicBezTo>
                  <a:cubicBezTo>
                    <a:pt x="48008" y="69071"/>
                    <a:pt x="48288" y="69027"/>
                    <a:pt x="48470" y="68845"/>
                  </a:cubicBezTo>
                  <a:cubicBezTo>
                    <a:pt x="48626" y="68668"/>
                    <a:pt x="48689" y="68429"/>
                    <a:pt x="48647" y="68199"/>
                  </a:cubicBezTo>
                  <a:cubicBezTo>
                    <a:pt x="48637" y="67970"/>
                    <a:pt x="48616" y="67741"/>
                    <a:pt x="49605" y="67481"/>
                  </a:cubicBezTo>
                  <a:cubicBezTo>
                    <a:pt x="49916" y="67401"/>
                    <a:pt x="50253" y="67367"/>
                    <a:pt x="50604" y="67367"/>
                  </a:cubicBezTo>
                  <a:cubicBezTo>
                    <a:pt x="51613" y="67367"/>
                    <a:pt x="52736" y="67645"/>
                    <a:pt x="53687" y="67877"/>
                  </a:cubicBezTo>
                  <a:cubicBezTo>
                    <a:pt x="54498" y="68081"/>
                    <a:pt x="55192" y="68252"/>
                    <a:pt x="55740" y="68252"/>
                  </a:cubicBezTo>
                  <a:cubicBezTo>
                    <a:pt x="56058" y="68252"/>
                    <a:pt x="56326" y="68195"/>
                    <a:pt x="56540" y="68054"/>
                  </a:cubicBezTo>
                  <a:cubicBezTo>
                    <a:pt x="56976" y="67766"/>
                    <a:pt x="57406" y="67600"/>
                    <a:pt x="57708" y="67600"/>
                  </a:cubicBezTo>
                  <a:cubicBezTo>
                    <a:pt x="57810" y="67600"/>
                    <a:pt x="57898" y="67619"/>
                    <a:pt x="57966" y="67658"/>
                  </a:cubicBezTo>
                  <a:cubicBezTo>
                    <a:pt x="58247" y="67814"/>
                    <a:pt x="58299" y="68345"/>
                    <a:pt x="58299" y="68647"/>
                  </a:cubicBezTo>
                  <a:cubicBezTo>
                    <a:pt x="58299" y="69397"/>
                    <a:pt x="58081" y="70063"/>
                    <a:pt x="57883" y="70709"/>
                  </a:cubicBezTo>
                  <a:cubicBezTo>
                    <a:pt x="57570" y="71677"/>
                    <a:pt x="57248" y="72687"/>
                    <a:pt x="57820" y="73770"/>
                  </a:cubicBezTo>
                  <a:cubicBezTo>
                    <a:pt x="58622" y="75280"/>
                    <a:pt x="59143" y="77519"/>
                    <a:pt x="59143" y="77539"/>
                  </a:cubicBezTo>
                  <a:cubicBezTo>
                    <a:pt x="59195" y="77779"/>
                    <a:pt x="59486" y="78987"/>
                    <a:pt x="60330" y="79174"/>
                  </a:cubicBezTo>
                  <a:cubicBezTo>
                    <a:pt x="60402" y="79191"/>
                    <a:pt x="60475" y="79199"/>
                    <a:pt x="60548" y="79199"/>
                  </a:cubicBezTo>
                  <a:cubicBezTo>
                    <a:pt x="60981" y="79199"/>
                    <a:pt x="61427" y="78911"/>
                    <a:pt x="61881" y="78341"/>
                  </a:cubicBezTo>
                  <a:cubicBezTo>
                    <a:pt x="63443" y="76321"/>
                    <a:pt x="63329" y="74603"/>
                    <a:pt x="63110" y="73489"/>
                  </a:cubicBezTo>
                  <a:cubicBezTo>
                    <a:pt x="63079" y="73354"/>
                    <a:pt x="63027" y="73114"/>
                    <a:pt x="62954" y="72812"/>
                  </a:cubicBezTo>
                  <a:cubicBezTo>
                    <a:pt x="62579" y="71229"/>
                    <a:pt x="61434" y="66429"/>
                    <a:pt x="62402" y="65138"/>
                  </a:cubicBezTo>
                  <a:cubicBezTo>
                    <a:pt x="63610" y="63535"/>
                    <a:pt x="66202" y="61588"/>
                    <a:pt x="67264" y="60827"/>
                  </a:cubicBezTo>
                  <a:cubicBezTo>
                    <a:pt x="67431" y="60713"/>
                    <a:pt x="67712" y="60526"/>
                    <a:pt x="68087" y="60276"/>
                  </a:cubicBezTo>
                  <a:cubicBezTo>
                    <a:pt x="70190" y="58912"/>
                    <a:pt x="74574" y="56079"/>
                    <a:pt x="75053" y="53976"/>
                  </a:cubicBezTo>
                  <a:cubicBezTo>
                    <a:pt x="75220" y="53258"/>
                    <a:pt x="75251" y="52487"/>
                    <a:pt x="75292" y="51675"/>
                  </a:cubicBezTo>
                  <a:cubicBezTo>
                    <a:pt x="75365" y="49915"/>
                    <a:pt x="75459" y="48083"/>
                    <a:pt x="77000" y="46875"/>
                  </a:cubicBezTo>
                  <a:lnTo>
                    <a:pt x="77260" y="46677"/>
                  </a:lnTo>
                  <a:cubicBezTo>
                    <a:pt x="79614" y="44834"/>
                    <a:pt x="82040" y="42929"/>
                    <a:pt x="84185" y="42345"/>
                  </a:cubicBezTo>
                  <a:lnTo>
                    <a:pt x="84476" y="42262"/>
                  </a:lnTo>
                  <a:cubicBezTo>
                    <a:pt x="86694" y="41658"/>
                    <a:pt x="88079" y="41252"/>
                    <a:pt x="88495" y="40482"/>
                  </a:cubicBezTo>
                  <a:cubicBezTo>
                    <a:pt x="88620" y="40253"/>
                    <a:pt x="88641" y="39961"/>
                    <a:pt x="88558" y="39701"/>
                  </a:cubicBezTo>
                  <a:cubicBezTo>
                    <a:pt x="88360" y="39128"/>
                    <a:pt x="88339" y="38389"/>
                    <a:pt x="88350" y="37983"/>
                  </a:cubicBezTo>
                  <a:cubicBezTo>
                    <a:pt x="89485" y="37733"/>
                    <a:pt x="92900" y="36952"/>
                    <a:pt x="93785" y="36171"/>
                  </a:cubicBezTo>
                  <a:cubicBezTo>
                    <a:pt x="94160" y="35838"/>
                    <a:pt x="94607" y="35588"/>
                    <a:pt x="95097" y="35442"/>
                  </a:cubicBezTo>
                  <a:lnTo>
                    <a:pt x="95097" y="35442"/>
                  </a:lnTo>
                  <a:cubicBezTo>
                    <a:pt x="95045" y="35994"/>
                    <a:pt x="95066" y="36744"/>
                    <a:pt x="95430" y="37212"/>
                  </a:cubicBezTo>
                  <a:cubicBezTo>
                    <a:pt x="95642" y="37474"/>
                    <a:pt x="95961" y="37629"/>
                    <a:pt x="96303" y="37629"/>
                  </a:cubicBezTo>
                  <a:cubicBezTo>
                    <a:pt x="96314" y="37629"/>
                    <a:pt x="96325" y="37629"/>
                    <a:pt x="96336" y="37629"/>
                  </a:cubicBezTo>
                  <a:cubicBezTo>
                    <a:pt x="97408" y="37629"/>
                    <a:pt x="98002" y="36619"/>
                    <a:pt x="98439" y="35879"/>
                  </a:cubicBezTo>
                  <a:cubicBezTo>
                    <a:pt x="98575" y="35650"/>
                    <a:pt x="98762" y="35327"/>
                    <a:pt x="98856" y="35265"/>
                  </a:cubicBezTo>
                  <a:cubicBezTo>
                    <a:pt x="98907" y="35233"/>
                    <a:pt x="98989" y="35221"/>
                    <a:pt x="99087" y="35221"/>
                  </a:cubicBezTo>
                  <a:cubicBezTo>
                    <a:pt x="99249" y="35221"/>
                    <a:pt x="99457" y="35254"/>
                    <a:pt x="99657" y="35286"/>
                  </a:cubicBezTo>
                  <a:cubicBezTo>
                    <a:pt x="99930" y="35326"/>
                    <a:pt x="100240" y="35374"/>
                    <a:pt x="100570" y="35374"/>
                  </a:cubicBezTo>
                  <a:cubicBezTo>
                    <a:pt x="100757" y="35374"/>
                    <a:pt x="100951" y="35358"/>
                    <a:pt x="101146" y="35317"/>
                  </a:cubicBezTo>
                  <a:cubicBezTo>
                    <a:pt x="102094" y="35098"/>
                    <a:pt x="104135" y="34390"/>
                    <a:pt x="104228" y="34359"/>
                  </a:cubicBezTo>
                  <a:lnTo>
                    <a:pt x="104374" y="34307"/>
                  </a:lnTo>
                  <a:lnTo>
                    <a:pt x="104458" y="34182"/>
                  </a:lnTo>
                  <a:cubicBezTo>
                    <a:pt x="105988" y="31496"/>
                    <a:pt x="105717" y="31121"/>
                    <a:pt x="105593" y="30933"/>
                  </a:cubicBezTo>
                  <a:cubicBezTo>
                    <a:pt x="105498" y="30795"/>
                    <a:pt x="105338" y="30715"/>
                    <a:pt x="105174" y="30715"/>
                  </a:cubicBezTo>
                  <a:cubicBezTo>
                    <a:pt x="105140" y="30715"/>
                    <a:pt x="105106" y="30718"/>
                    <a:pt x="105072" y="30725"/>
                  </a:cubicBezTo>
                  <a:cubicBezTo>
                    <a:pt x="104666" y="30798"/>
                    <a:pt x="104270" y="31225"/>
                    <a:pt x="103645" y="31912"/>
                  </a:cubicBezTo>
                  <a:cubicBezTo>
                    <a:pt x="103448" y="32141"/>
                    <a:pt x="103177" y="32433"/>
                    <a:pt x="102989" y="32610"/>
                  </a:cubicBezTo>
                  <a:cubicBezTo>
                    <a:pt x="102333" y="31652"/>
                    <a:pt x="100053" y="30746"/>
                    <a:pt x="100032" y="30736"/>
                  </a:cubicBezTo>
                  <a:cubicBezTo>
                    <a:pt x="99897" y="30694"/>
                    <a:pt x="99470" y="30517"/>
                    <a:pt x="99054" y="30329"/>
                  </a:cubicBezTo>
                  <a:cubicBezTo>
                    <a:pt x="99751" y="29788"/>
                    <a:pt x="100709" y="28955"/>
                    <a:pt x="100803" y="28309"/>
                  </a:cubicBezTo>
                  <a:cubicBezTo>
                    <a:pt x="100834" y="28101"/>
                    <a:pt x="100772" y="27893"/>
                    <a:pt x="100636" y="27726"/>
                  </a:cubicBezTo>
                  <a:cubicBezTo>
                    <a:pt x="100043" y="27018"/>
                    <a:pt x="98314" y="26696"/>
                    <a:pt x="97981" y="26643"/>
                  </a:cubicBezTo>
                  <a:lnTo>
                    <a:pt x="97867" y="26623"/>
                  </a:lnTo>
                  <a:lnTo>
                    <a:pt x="94659" y="27851"/>
                  </a:lnTo>
                  <a:lnTo>
                    <a:pt x="92473" y="29142"/>
                  </a:lnTo>
                  <a:cubicBezTo>
                    <a:pt x="92504" y="29049"/>
                    <a:pt x="92660" y="28768"/>
                    <a:pt x="93348" y="28226"/>
                  </a:cubicBezTo>
                  <a:cubicBezTo>
                    <a:pt x="94930" y="26977"/>
                    <a:pt x="97096" y="26196"/>
                    <a:pt x="98387" y="25727"/>
                  </a:cubicBezTo>
                  <a:cubicBezTo>
                    <a:pt x="98679" y="25623"/>
                    <a:pt x="98918" y="25529"/>
                    <a:pt x="99116" y="25456"/>
                  </a:cubicBezTo>
                  <a:cubicBezTo>
                    <a:pt x="99918" y="25134"/>
                    <a:pt x="102240" y="24988"/>
                    <a:pt x="103041" y="24967"/>
                  </a:cubicBezTo>
                  <a:lnTo>
                    <a:pt x="108383" y="24967"/>
                  </a:lnTo>
                  <a:cubicBezTo>
                    <a:pt x="108893" y="24967"/>
                    <a:pt x="110247" y="24707"/>
                    <a:pt x="111163" y="24509"/>
                  </a:cubicBezTo>
                  <a:lnTo>
                    <a:pt x="111163" y="24509"/>
                  </a:lnTo>
                  <a:cubicBezTo>
                    <a:pt x="110840" y="25092"/>
                    <a:pt x="110466" y="25644"/>
                    <a:pt x="110049" y="26165"/>
                  </a:cubicBezTo>
                  <a:cubicBezTo>
                    <a:pt x="109143" y="27268"/>
                    <a:pt x="107404" y="28716"/>
                    <a:pt x="107383" y="28726"/>
                  </a:cubicBezTo>
                  <a:lnTo>
                    <a:pt x="107154" y="28913"/>
                  </a:lnTo>
                  <a:lnTo>
                    <a:pt x="107258" y="29195"/>
                  </a:lnTo>
                  <a:cubicBezTo>
                    <a:pt x="107457" y="29718"/>
                    <a:pt x="108038" y="30561"/>
                    <a:pt x="108914" y="30561"/>
                  </a:cubicBezTo>
                  <a:cubicBezTo>
                    <a:pt x="109049" y="30561"/>
                    <a:pt x="109192" y="30541"/>
                    <a:pt x="109341" y="30496"/>
                  </a:cubicBezTo>
                  <a:cubicBezTo>
                    <a:pt x="109987" y="30309"/>
                    <a:pt x="110986" y="30038"/>
                    <a:pt x="111653" y="29861"/>
                  </a:cubicBezTo>
                  <a:lnTo>
                    <a:pt x="111653" y="29861"/>
                  </a:lnTo>
                  <a:cubicBezTo>
                    <a:pt x="111621" y="30111"/>
                    <a:pt x="111642" y="30361"/>
                    <a:pt x="111725" y="30600"/>
                  </a:cubicBezTo>
                  <a:cubicBezTo>
                    <a:pt x="111840" y="30923"/>
                    <a:pt x="112090" y="31183"/>
                    <a:pt x="112402" y="31319"/>
                  </a:cubicBezTo>
                  <a:cubicBezTo>
                    <a:pt x="112673" y="31438"/>
                    <a:pt x="112946" y="31484"/>
                    <a:pt x="113206" y="31484"/>
                  </a:cubicBezTo>
                  <a:cubicBezTo>
                    <a:pt x="113717" y="31484"/>
                    <a:pt x="114178" y="31307"/>
                    <a:pt x="114474" y="31162"/>
                  </a:cubicBezTo>
                  <a:cubicBezTo>
                    <a:pt x="114870" y="31579"/>
                    <a:pt x="115547" y="32225"/>
                    <a:pt x="116151" y="32235"/>
                  </a:cubicBezTo>
                  <a:cubicBezTo>
                    <a:pt x="116162" y="32235"/>
                    <a:pt x="116173" y="32236"/>
                    <a:pt x="116183" y="32236"/>
                  </a:cubicBezTo>
                  <a:cubicBezTo>
                    <a:pt x="116412" y="32236"/>
                    <a:pt x="116636" y="32132"/>
                    <a:pt x="116775" y="31943"/>
                  </a:cubicBezTo>
                  <a:cubicBezTo>
                    <a:pt x="117359" y="31235"/>
                    <a:pt x="117577" y="29798"/>
                    <a:pt x="117598" y="29642"/>
                  </a:cubicBezTo>
                  <a:cubicBezTo>
                    <a:pt x="117681" y="29174"/>
                    <a:pt x="117702" y="28695"/>
                    <a:pt x="117681" y="28216"/>
                  </a:cubicBezTo>
                  <a:cubicBezTo>
                    <a:pt x="117254" y="27591"/>
                    <a:pt x="116817" y="26977"/>
                    <a:pt x="116359" y="26362"/>
                  </a:cubicBezTo>
                  <a:lnTo>
                    <a:pt x="116067" y="26289"/>
                  </a:lnTo>
                  <a:cubicBezTo>
                    <a:pt x="115557" y="26154"/>
                    <a:pt x="114193" y="25790"/>
                    <a:pt x="114089" y="25509"/>
                  </a:cubicBezTo>
                  <a:cubicBezTo>
                    <a:pt x="114214" y="25290"/>
                    <a:pt x="114422" y="25019"/>
                    <a:pt x="114630" y="24748"/>
                  </a:cubicBezTo>
                  <a:cubicBezTo>
                    <a:pt x="114714" y="24634"/>
                    <a:pt x="114797" y="24519"/>
                    <a:pt x="114870" y="24415"/>
                  </a:cubicBezTo>
                  <a:cubicBezTo>
                    <a:pt x="108570" y="16502"/>
                    <a:pt x="100501" y="10161"/>
                    <a:pt x="91307" y="5912"/>
                  </a:cubicBezTo>
                  <a:cubicBezTo>
                    <a:pt x="91046" y="6506"/>
                    <a:pt x="90245" y="7526"/>
                    <a:pt x="89839" y="8005"/>
                  </a:cubicBezTo>
                  <a:cubicBezTo>
                    <a:pt x="89266" y="8099"/>
                    <a:pt x="88006" y="8359"/>
                    <a:pt x="87662" y="9026"/>
                  </a:cubicBezTo>
                  <a:cubicBezTo>
                    <a:pt x="87537" y="9296"/>
                    <a:pt x="87548" y="9609"/>
                    <a:pt x="87704" y="9859"/>
                  </a:cubicBezTo>
                  <a:cubicBezTo>
                    <a:pt x="88089" y="10577"/>
                    <a:pt x="88568" y="11816"/>
                    <a:pt x="88745" y="12306"/>
                  </a:cubicBezTo>
                  <a:lnTo>
                    <a:pt x="86850" y="14763"/>
                  </a:lnTo>
                  <a:cubicBezTo>
                    <a:pt x="85445" y="15325"/>
                    <a:pt x="83164" y="16189"/>
                    <a:pt x="82716" y="16273"/>
                  </a:cubicBezTo>
                  <a:cubicBezTo>
                    <a:pt x="82196" y="16356"/>
                    <a:pt x="81342" y="16502"/>
                    <a:pt x="81113" y="17158"/>
                  </a:cubicBezTo>
                  <a:cubicBezTo>
                    <a:pt x="80967" y="17585"/>
                    <a:pt x="81155" y="18074"/>
                    <a:pt x="81675" y="18636"/>
                  </a:cubicBezTo>
                  <a:cubicBezTo>
                    <a:pt x="82383" y="19407"/>
                    <a:pt x="82498" y="20302"/>
                    <a:pt x="82310" y="20813"/>
                  </a:cubicBezTo>
                  <a:cubicBezTo>
                    <a:pt x="82258" y="20937"/>
                    <a:pt x="82154" y="21156"/>
                    <a:pt x="81936" y="21187"/>
                  </a:cubicBezTo>
                  <a:cubicBezTo>
                    <a:pt x="80988" y="21292"/>
                    <a:pt x="79572" y="22447"/>
                    <a:pt x="79176" y="22780"/>
                  </a:cubicBezTo>
                  <a:cubicBezTo>
                    <a:pt x="79118" y="22791"/>
                    <a:pt x="79035" y="22800"/>
                    <a:pt x="78937" y="22800"/>
                  </a:cubicBezTo>
                  <a:cubicBezTo>
                    <a:pt x="78631" y="22800"/>
                    <a:pt x="78187" y="22707"/>
                    <a:pt x="77958" y="22249"/>
                  </a:cubicBezTo>
                  <a:cubicBezTo>
                    <a:pt x="77469" y="21281"/>
                    <a:pt x="77281" y="20833"/>
                    <a:pt x="77469" y="19678"/>
                  </a:cubicBezTo>
                  <a:cubicBezTo>
                    <a:pt x="77573" y="19053"/>
                    <a:pt x="77979" y="18157"/>
                    <a:pt x="78281" y="17501"/>
                  </a:cubicBezTo>
                  <a:cubicBezTo>
                    <a:pt x="78676" y="16616"/>
                    <a:pt x="78801" y="16346"/>
                    <a:pt x="78562" y="16085"/>
                  </a:cubicBezTo>
                  <a:cubicBezTo>
                    <a:pt x="78473" y="15987"/>
                    <a:pt x="78353" y="15935"/>
                    <a:pt x="78223" y="15935"/>
                  </a:cubicBezTo>
                  <a:cubicBezTo>
                    <a:pt x="78201" y="15935"/>
                    <a:pt x="78178" y="15937"/>
                    <a:pt x="78156" y="15940"/>
                  </a:cubicBezTo>
                  <a:cubicBezTo>
                    <a:pt x="77781" y="15887"/>
                    <a:pt x="75969" y="15148"/>
                    <a:pt x="74761" y="14659"/>
                  </a:cubicBezTo>
                  <a:cubicBezTo>
                    <a:pt x="73866" y="14305"/>
                    <a:pt x="73002" y="13951"/>
                    <a:pt x="72481" y="13763"/>
                  </a:cubicBezTo>
                  <a:cubicBezTo>
                    <a:pt x="72148" y="13649"/>
                    <a:pt x="71711" y="13524"/>
                    <a:pt x="71242" y="13399"/>
                  </a:cubicBezTo>
                  <a:cubicBezTo>
                    <a:pt x="69836" y="13003"/>
                    <a:pt x="67712" y="12420"/>
                    <a:pt x="67431" y="11431"/>
                  </a:cubicBezTo>
                  <a:cubicBezTo>
                    <a:pt x="67233" y="10723"/>
                    <a:pt x="66692" y="10338"/>
                    <a:pt x="66265" y="10025"/>
                  </a:cubicBezTo>
                  <a:cubicBezTo>
                    <a:pt x="65973" y="9817"/>
                    <a:pt x="65734" y="9630"/>
                    <a:pt x="65713" y="9453"/>
                  </a:cubicBezTo>
                  <a:cubicBezTo>
                    <a:pt x="65703" y="9328"/>
                    <a:pt x="65786" y="8984"/>
                    <a:pt x="66463" y="8266"/>
                  </a:cubicBezTo>
                  <a:cubicBezTo>
                    <a:pt x="67858" y="6808"/>
                    <a:pt x="70628" y="5642"/>
                    <a:pt x="72471" y="4871"/>
                  </a:cubicBezTo>
                  <a:cubicBezTo>
                    <a:pt x="73731" y="4340"/>
                    <a:pt x="74251" y="4121"/>
                    <a:pt x="74459" y="3851"/>
                  </a:cubicBezTo>
                  <a:cubicBezTo>
                    <a:pt x="74553" y="3715"/>
                    <a:pt x="74647" y="3570"/>
                    <a:pt x="74720" y="3424"/>
                  </a:cubicBezTo>
                  <a:cubicBezTo>
                    <a:pt x="74928" y="3028"/>
                    <a:pt x="75095" y="2726"/>
                    <a:pt x="76188" y="2528"/>
                  </a:cubicBezTo>
                  <a:cubicBezTo>
                    <a:pt x="77425" y="2296"/>
                    <a:pt x="78269" y="2211"/>
                    <a:pt x="78845" y="2211"/>
                  </a:cubicBezTo>
                  <a:cubicBezTo>
                    <a:pt x="79481" y="2211"/>
                    <a:pt x="79789" y="2314"/>
                    <a:pt x="79936" y="2435"/>
                  </a:cubicBezTo>
                  <a:cubicBezTo>
                    <a:pt x="80093" y="2612"/>
                    <a:pt x="80228" y="2799"/>
                    <a:pt x="80342" y="3007"/>
                  </a:cubicBezTo>
                  <a:cubicBezTo>
                    <a:pt x="80716" y="3612"/>
                    <a:pt x="81250" y="4484"/>
                    <a:pt x="82326" y="4484"/>
                  </a:cubicBezTo>
                  <a:cubicBezTo>
                    <a:pt x="82509" y="4484"/>
                    <a:pt x="82708" y="4459"/>
                    <a:pt x="82925" y="4403"/>
                  </a:cubicBezTo>
                  <a:cubicBezTo>
                    <a:pt x="83706" y="4215"/>
                    <a:pt x="84539" y="3851"/>
                    <a:pt x="85267" y="3528"/>
                  </a:cubicBezTo>
                  <a:lnTo>
                    <a:pt x="85320" y="3507"/>
                  </a:lnTo>
                  <a:cubicBezTo>
                    <a:pt x="78551" y="1188"/>
                    <a:pt x="71449" y="1"/>
                    <a:pt x="64306" y="1"/>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06"/>
            <p:cNvSpPr/>
            <p:nvPr/>
          </p:nvSpPr>
          <p:spPr>
            <a:xfrm>
              <a:off x="4255125" y="456775"/>
              <a:ext cx="90350" cy="63025"/>
            </a:xfrm>
            <a:custGeom>
              <a:rect b="b" l="l" r="r" t="t"/>
              <a:pathLst>
                <a:path extrusionOk="0" h="2521" w="3614">
                  <a:moveTo>
                    <a:pt x="3613" y="0"/>
                  </a:moveTo>
                  <a:lnTo>
                    <a:pt x="3613" y="0"/>
                  </a:lnTo>
                  <a:cubicBezTo>
                    <a:pt x="2385" y="719"/>
                    <a:pt x="1177" y="1479"/>
                    <a:pt x="0" y="2270"/>
                  </a:cubicBezTo>
                  <a:lnTo>
                    <a:pt x="167" y="2354"/>
                  </a:lnTo>
                  <a:cubicBezTo>
                    <a:pt x="344" y="2458"/>
                    <a:pt x="542" y="2510"/>
                    <a:pt x="750" y="2520"/>
                  </a:cubicBezTo>
                  <a:cubicBezTo>
                    <a:pt x="802" y="2520"/>
                    <a:pt x="854" y="2510"/>
                    <a:pt x="906" y="2510"/>
                  </a:cubicBezTo>
                  <a:cubicBezTo>
                    <a:pt x="1166" y="2437"/>
                    <a:pt x="1395" y="2281"/>
                    <a:pt x="1562" y="2062"/>
                  </a:cubicBezTo>
                  <a:cubicBezTo>
                    <a:pt x="1739" y="1854"/>
                    <a:pt x="2197" y="1417"/>
                    <a:pt x="2624" y="990"/>
                  </a:cubicBezTo>
                  <a:lnTo>
                    <a:pt x="3061" y="563"/>
                  </a:lnTo>
                  <a:lnTo>
                    <a:pt x="3093" y="594"/>
                  </a:lnTo>
                  <a:lnTo>
                    <a:pt x="3613" y="0"/>
                  </a:ln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06"/>
            <p:cNvSpPr/>
            <p:nvPr/>
          </p:nvSpPr>
          <p:spPr>
            <a:xfrm>
              <a:off x="5396850" y="437250"/>
              <a:ext cx="1311275" cy="1137675"/>
            </a:xfrm>
            <a:custGeom>
              <a:rect b="b" l="l" r="r" t="t"/>
              <a:pathLst>
                <a:path extrusionOk="0" h="45507" w="52451">
                  <a:moveTo>
                    <a:pt x="21575" y="1"/>
                  </a:moveTo>
                  <a:cubicBezTo>
                    <a:pt x="20991" y="1427"/>
                    <a:pt x="20721" y="2947"/>
                    <a:pt x="21377" y="4395"/>
                  </a:cubicBezTo>
                  <a:cubicBezTo>
                    <a:pt x="21930" y="5601"/>
                    <a:pt x="23170" y="6695"/>
                    <a:pt x="24559" y="6695"/>
                  </a:cubicBezTo>
                  <a:cubicBezTo>
                    <a:pt x="24633" y="6695"/>
                    <a:pt x="24707" y="6692"/>
                    <a:pt x="24782" y="6685"/>
                  </a:cubicBezTo>
                  <a:cubicBezTo>
                    <a:pt x="25937" y="6592"/>
                    <a:pt x="26635" y="5686"/>
                    <a:pt x="27801" y="5665"/>
                  </a:cubicBezTo>
                  <a:cubicBezTo>
                    <a:pt x="27900" y="5662"/>
                    <a:pt x="27987" y="5661"/>
                    <a:pt x="28063" y="5661"/>
                  </a:cubicBezTo>
                  <a:cubicBezTo>
                    <a:pt x="29230" y="5661"/>
                    <a:pt x="28008" y="5952"/>
                    <a:pt x="27510" y="6362"/>
                  </a:cubicBezTo>
                  <a:cubicBezTo>
                    <a:pt x="27176" y="6623"/>
                    <a:pt x="26874" y="6925"/>
                    <a:pt x="26625" y="7268"/>
                  </a:cubicBezTo>
                  <a:cubicBezTo>
                    <a:pt x="26239" y="7841"/>
                    <a:pt x="25989" y="8570"/>
                    <a:pt x="26093" y="9268"/>
                  </a:cubicBezTo>
                  <a:cubicBezTo>
                    <a:pt x="26146" y="9684"/>
                    <a:pt x="26312" y="10080"/>
                    <a:pt x="26572" y="10413"/>
                  </a:cubicBezTo>
                  <a:cubicBezTo>
                    <a:pt x="27135" y="11163"/>
                    <a:pt x="27499" y="10684"/>
                    <a:pt x="26854" y="11694"/>
                  </a:cubicBezTo>
                  <a:cubicBezTo>
                    <a:pt x="26135" y="12797"/>
                    <a:pt x="25000" y="11902"/>
                    <a:pt x="23990" y="12652"/>
                  </a:cubicBezTo>
                  <a:cubicBezTo>
                    <a:pt x="23386" y="13099"/>
                    <a:pt x="23365" y="13703"/>
                    <a:pt x="23043" y="14307"/>
                  </a:cubicBezTo>
                  <a:cubicBezTo>
                    <a:pt x="22178" y="15932"/>
                    <a:pt x="20991" y="16056"/>
                    <a:pt x="19523" y="16817"/>
                  </a:cubicBezTo>
                  <a:cubicBezTo>
                    <a:pt x="18586" y="17316"/>
                    <a:pt x="17993" y="17931"/>
                    <a:pt x="17326" y="18764"/>
                  </a:cubicBezTo>
                  <a:cubicBezTo>
                    <a:pt x="16774" y="19451"/>
                    <a:pt x="16441" y="20044"/>
                    <a:pt x="15660" y="20440"/>
                  </a:cubicBezTo>
                  <a:cubicBezTo>
                    <a:pt x="15344" y="20714"/>
                    <a:pt x="15011" y="20851"/>
                    <a:pt x="14662" y="20851"/>
                  </a:cubicBezTo>
                  <a:cubicBezTo>
                    <a:pt x="14240" y="20851"/>
                    <a:pt x="13795" y="20651"/>
                    <a:pt x="13328" y="20253"/>
                  </a:cubicBezTo>
                  <a:cubicBezTo>
                    <a:pt x="13213" y="20096"/>
                    <a:pt x="13078" y="19972"/>
                    <a:pt x="12932" y="19857"/>
                  </a:cubicBezTo>
                  <a:cubicBezTo>
                    <a:pt x="12643" y="19755"/>
                    <a:pt x="12442" y="19566"/>
                    <a:pt x="12161" y="19566"/>
                  </a:cubicBezTo>
                  <a:cubicBezTo>
                    <a:pt x="12068" y="19566"/>
                    <a:pt x="11966" y="19586"/>
                    <a:pt x="11849" y="19638"/>
                  </a:cubicBezTo>
                  <a:cubicBezTo>
                    <a:pt x="11495" y="19795"/>
                    <a:pt x="11402" y="20076"/>
                    <a:pt x="11308" y="20430"/>
                  </a:cubicBezTo>
                  <a:cubicBezTo>
                    <a:pt x="11225" y="20742"/>
                    <a:pt x="11495" y="21294"/>
                    <a:pt x="11360" y="21554"/>
                  </a:cubicBezTo>
                  <a:cubicBezTo>
                    <a:pt x="11158" y="21949"/>
                    <a:pt x="10826" y="22076"/>
                    <a:pt x="10447" y="22076"/>
                  </a:cubicBezTo>
                  <a:cubicBezTo>
                    <a:pt x="9887" y="22076"/>
                    <a:pt x="9227" y="21799"/>
                    <a:pt x="8736" y="21700"/>
                  </a:cubicBezTo>
                  <a:cubicBezTo>
                    <a:pt x="8705" y="21692"/>
                    <a:pt x="8673" y="21688"/>
                    <a:pt x="8642" y="21688"/>
                  </a:cubicBezTo>
                  <a:cubicBezTo>
                    <a:pt x="8506" y="21688"/>
                    <a:pt x="8377" y="21759"/>
                    <a:pt x="8309" y="21877"/>
                  </a:cubicBezTo>
                  <a:cubicBezTo>
                    <a:pt x="7809" y="22845"/>
                    <a:pt x="7966" y="23741"/>
                    <a:pt x="8715" y="24553"/>
                  </a:cubicBezTo>
                  <a:cubicBezTo>
                    <a:pt x="10402" y="26396"/>
                    <a:pt x="13692" y="25563"/>
                    <a:pt x="14119" y="28760"/>
                  </a:cubicBezTo>
                  <a:cubicBezTo>
                    <a:pt x="14359" y="30655"/>
                    <a:pt x="12932" y="32341"/>
                    <a:pt x="11037" y="32425"/>
                  </a:cubicBezTo>
                  <a:cubicBezTo>
                    <a:pt x="11000" y="32426"/>
                    <a:pt x="10963" y="32427"/>
                    <a:pt x="10927" y="32427"/>
                  </a:cubicBezTo>
                  <a:cubicBezTo>
                    <a:pt x="9826" y="32427"/>
                    <a:pt x="8692" y="31840"/>
                    <a:pt x="7705" y="31467"/>
                  </a:cubicBezTo>
                  <a:cubicBezTo>
                    <a:pt x="6624" y="31054"/>
                    <a:pt x="5338" y="30501"/>
                    <a:pt x="4104" y="30501"/>
                  </a:cubicBezTo>
                  <a:cubicBezTo>
                    <a:pt x="3625" y="30501"/>
                    <a:pt x="3155" y="30584"/>
                    <a:pt x="2707" y="30790"/>
                  </a:cubicBezTo>
                  <a:cubicBezTo>
                    <a:pt x="1905" y="31175"/>
                    <a:pt x="1354" y="31925"/>
                    <a:pt x="1229" y="32800"/>
                  </a:cubicBezTo>
                  <a:cubicBezTo>
                    <a:pt x="1104" y="33716"/>
                    <a:pt x="1666" y="34289"/>
                    <a:pt x="1656" y="35038"/>
                  </a:cubicBezTo>
                  <a:cubicBezTo>
                    <a:pt x="1645" y="35861"/>
                    <a:pt x="958" y="36913"/>
                    <a:pt x="739" y="37746"/>
                  </a:cubicBezTo>
                  <a:cubicBezTo>
                    <a:pt x="500" y="38703"/>
                    <a:pt x="333" y="39672"/>
                    <a:pt x="250" y="40661"/>
                  </a:cubicBezTo>
                  <a:cubicBezTo>
                    <a:pt x="135" y="42077"/>
                    <a:pt x="0" y="43649"/>
                    <a:pt x="1218" y="44628"/>
                  </a:cubicBezTo>
                  <a:cubicBezTo>
                    <a:pt x="1954" y="45214"/>
                    <a:pt x="2825" y="45360"/>
                    <a:pt x="3713" y="45360"/>
                  </a:cubicBezTo>
                  <a:cubicBezTo>
                    <a:pt x="4308" y="45360"/>
                    <a:pt x="4911" y="45295"/>
                    <a:pt x="5487" y="45253"/>
                  </a:cubicBezTo>
                  <a:cubicBezTo>
                    <a:pt x="5673" y="45240"/>
                    <a:pt x="5858" y="45234"/>
                    <a:pt x="6043" y="45234"/>
                  </a:cubicBezTo>
                  <a:cubicBezTo>
                    <a:pt x="7324" y="45234"/>
                    <a:pt x="8597" y="45506"/>
                    <a:pt x="9871" y="45506"/>
                  </a:cubicBezTo>
                  <a:cubicBezTo>
                    <a:pt x="10325" y="45506"/>
                    <a:pt x="10780" y="45472"/>
                    <a:pt x="11235" y="45378"/>
                  </a:cubicBezTo>
                  <a:cubicBezTo>
                    <a:pt x="12661" y="45065"/>
                    <a:pt x="13973" y="44368"/>
                    <a:pt x="15015" y="43347"/>
                  </a:cubicBezTo>
                  <a:cubicBezTo>
                    <a:pt x="16316" y="42077"/>
                    <a:pt x="16618" y="40692"/>
                    <a:pt x="17233" y="39068"/>
                  </a:cubicBezTo>
                  <a:cubicBezTo>
                    <a:pt x="17972" y="37110"/>
                    <a:pt x="20138" y="36725"/>
                    <a:pt x="21043" y="34903"/>
                  </a:cubicBezTo>
                  <a:cubicBezTo>
                    <a:pt x="21731" y="33497"/>
                    <a:pt x="21304" y="32935"/>
                    <a:pt x="23782" y="32560"/>
                  </a:cubicBezTo>
                  <a:cubicBezTo>
                    <a:pt x="23911" y="32540"/>
                    <a:pt x="24033" y="32532"/>
                    <a:pt x="24149" y="32532"/>
                  </a:cubicBezTo>
                  <a:cubicBezTo>
                    <a:pt x="24490" y="32532"/>
                    <a:pt x="24788" y="32598"/>
                    <a:pt x="25120" y="32598"/>
                  </a:cubicBezTo>
                  <a:cubicBezTo>
                    <a:pt x="25367" y="32598"/>
                    <a:pt x="25632" y="32561"/>
                    <a:pt x="25948" y="32435"/>
                  </a:cubicBezTo>
                  <a:cubicBezTo>
                    <a:pt x="26781" y="32102"/>
                    <a:pt x="27353" y="31300"/>
                    <a:pt x="28166" y="30957"/>
                  </a:cubicBezTo>
                  <a:cubicBezTo>
                    <a:pt x="28762" y="30710"/>
                    <a:pt x="29225" y="30604"/>
                    <a:pt x="29591" y="30604"/>
                  </a:cubicBezTo>
                  <a:cubicBezTo>
                    <a:pt x="31060" y="30604"/>
                    <a:pt x="30949" y="32297"/>
                    <a:pt x="31466" y="33289"/>
                  </a:cubicBezTo>
                  <a:cubicBezTo>
                    <a:pt x="32039" y="34393"/>
                    <a:pt x="33059" y="34945"/>
                    <a:pt x="34184" y="35340"/>
                  </a:cubicBezTo>
                  <a:cubicBezTo>
                    <a:pt x="36548" y="36184"/>
                    <a:pt x="38901" y="36527"/>
                    <a:pt x="40150" y="39037"/>
                  </a:cubicBezTo>
                  <a:cubicBezTo>
                    <a:pt x="40781" y="40277"/>
                    <a:pt x="40557" y="42372"/>
                    <a:pt x="42370" y="42372"/>
                  </a:cubicBezTo>
                  <a:cubicBezTo>
                    <a:pt x="42413" y="42372"/>
                    <a:pt x="42458" y="42371"/>
                    <a:pt x="42503" y="42369"/>
                  </a:cubicBezTo>
                  <a:cubicBezTo>
                    <a:pt x="44242" y="42265"/>
                    <a:pt x="45034" y="40505"/>
                    <a:pt x="44753" y="38995"/>
                  </a:cubicBezTo>
                  <a:lnTo>
                    <a:pt x="44753" y="38995"/>
                  </a:lnTo>
                  <a:lnTo>
                    <a:pt x="44825" y="39037"/>
                  </a:lnTo>
                  <a:cubicBezTo>
                    <a:pt x="44909" y="39173"/>
                    <a:pt x="45050" y="39246"/>
                    <a:pt x="45194" y="39246"/>
                  </a:cubicBezTo>
                  <a:cubicBezTo>
                    <a:pt x="45302" y="39246"/>
                    <a:pt x="45413" y="39205"/>
                    <a:pt x="45502" y="39120"/>
                  </a:cubicBezTo>
                  <a:cubicBezTo>
                    <a:pt x="45929" y="38766"/>
                    <a:pt x="46283" y="38318"/>
                    <a:pt x="46543" y="37818"/>
                  </a:cubicBezTo>
                  <a:cubicBezTo>
                    <a:pt x="46658" y="37621"/>
                    <a:pt x="46585" y="37360"/>
                    <a:pt x="46387" y="37235"/>
                  </a:cubicBezTo>
                  <a:cubicBezTo>
                    <a:pt x="44555" y="35934"/>
                    <a:pt x="42722" y="34632"/>
                    <a:pt x="40890" y="33331"/>
                  </a:cubicBezTo>
                  <a:cubicBezTo>
                    <a:pt x="39640" y="32435"/>
                    <a:pt x="35163" y="30082"/>
                    <a:pt x="35600" y="27968"/>
                  </a:cubicBezTo>
                  <a:lnTo>
                    <a:pt x="35600" y="27968"/>
                  </a:lnTo>
                  <a:cubicBezTo>
                    <a:pt x="38182" y="30217"/>
                    <a:pt x="40733" y="32498"/>
                    <a:pt x="43336" y="34726"/>
                  </a:cubicBezTo>
                  <a:cubicBezTo>
                    <a:pt x="44370" y="35608"/>
                    <a:pt x="45553" y="36532"/>
                    <a:pt x="46842" y="36532"/>
                  </a:cubicBezTo>
                  <a:cubicBezTo>
                    <a:pt x="47150" y="36532"/>
                    <a:pt x="47463" y="36479"/>
                    <a:pt x="47783" y="36361"/>
                  </a:cubicBezTo>
                  <a:lnTo>
                    <a:pt x="48772" y="38641"/>
                  </a:lnTo>
                  <a:cubicBezTo>
                    <a:pt x="48833" y="38784"/>
                    <a:pt x="48993" y="38852"/>
                    <a:pt x="49149" y="38852"/>
                  </a:cubicBezTo>
                  <a:cubicBezTo>
                    <a:pt x="49230" y="38852"/>
                    <a:pt x="49311" y="38833"/>
                    <a:pt x="49376" y="38797"/>
                  </a:cubicBezTo>
                  <a:cubicBezTo>
                    <a:pt x="49817" y="38499"/>
                    <a:pt x="50326" y="38346"/>
                    <a:pt x="50841" y="38346"/>
                  </a:cubicBezTo>
                  <a:cubicBezTo>
                    <a:pt x="51154" y="38346"/>
                    <a:pt x="51468" y="38402"/>
                    <a:pt x="51770" y="38516"/>
                  </a:cubicBezTo>
                  <a:cubicBezTo>
                    <a:pt x="51807" y="38526"/>
                    <a:pt x="51844" y="38531"/>
                    <a:pt x="51882" y="38531"/>
                  </a:cubicBezTo>
                  <a:cubicBezTo>
                    <a:pt x="52159" y="38531"/>
                    <a:pt x="52450" y="38278"/>
                    <a:pt x="52395" y="37985"/>
                  </a:cubicBezTo>
                  <a:cubicBezTo>
                    <a:pt x="52385" y="37954"/>
                    <a:pt x="52374" y="37933"/>
                    <a:pt x="52364" y="37902"/>
                  </a:cubicBezTo>
                  <a:cubicBezTo>
                    <a:pt x="48959" y="29541"/>
                    <a:pt x="44534" y="21846"/>
                    <a:pt x="39296" y="14515"/>
                  </a:cubicBezTo>
                  <a:cubicBezTo>
                    <a:pt x="39047" y="14161"/>
                    <a:pt x="38807" y="13818"/>
                    <a:pt x="38557" y="13474"/>
                  </a:cubicBezTo>
                  <a:cubicBezTo>
                    <a:pt x="33695" y="8060"/>
                    <a:pt x="27947" y="3509"/>
                    <a:pt x="21575" y="1"/>
                  </a:cubicBezTo>
                  <a:close/>
                </a:path>
              </a:pathLst>
            </a:custGeom>
            <a:solidFill>
              <a:srgbClr val="F8A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9" name="Shape 3429"/>
        <p:cNvGrpSpPr/>
        <p:nvPr/>
      </p:nvGrpSpPr>
      <p:grpSpPr>
        <a:xfrm>
          <a:off x="0" y="0"/>
          <a:ext cx="0" cy="0"/>
          <a:chOff x="0" y="0"/>
          <a:chExt cx="0" cy="0"/>
        </a:xfrm>
      </p:grpSpPr>
      <p:sp>
        <p:nvSpPr>
          <p:cNvPr id="3430" name="Google Shape;3430;p107"/>
          <p:cNvSpPr/>
          <p:nvPr/>
        </p:nvSpPr>
        <p:spPr>
          <a:xfrm>
            <a:off x="3198958" y="865575"/>
            <a:ext cx="2746079" cy="1830017"/>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07"/>
          <p:cNvSpPr txBox="1"/>
          <p:nvPr>
            <p:ph type="ctrTitle"/>
          </p:nvPr>
        </p:nvSpPr>
        <p:spPr>
          <a:xfrm>
            <a:off x="96500" y="2919500"/>
            <a:ext cx="9144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Trabalho Futuro</a:t>
            </a:r>
            <a:endParaRPr/>
          </a:p>
        </p:txBody>
      </p:sp>
      <p:sp>
        <p:nvSpPr>
          <p:cNvPr id="3432" name="Google Shape;3432;p107"/>
          <p:cNvSpPr txBox="1"/>
          <p:nvPr>
            <p:ph idx="1" type="subTitle"/>
          </p:nvPr>
        </p:nvSpPr>
        <p:spPr>
          <a:xfrm>
            <a:off x="3053250" y="3497300"/>
            <a:ext cx="3037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Possíveis melhorias e conclusão do projeto;</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433" name="Google Shape;3433;p107"/>
          <p:cNvSpPr txBox="1"/>
          <p:nvPr>
            <p:ph idx="2" type="title"/>
          </p:nvPr>
        </p:nvSpPr>
        <p:spPr>
          <a:xfrm>
            <a:off x="3695149" y="1377375"/>
            <a:ext cx="1946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09</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7" name="Shape 3437"/>
        <p:cNvGrpSpPr/>
        <p:nvPr/>
      </p:nvGrpSpPr>
      <p:grpSpPr>
        <a:xfrm>
          <a:off x="0" y="0"/>
          <a:ext cx="0" cy="0"/>
          <a:chOff x="0" y="0"/>
          <a:chExt cx="0" cy="0"/>
        </a:xfrm>
      </p:grpSpPr>
      <p:sp>
        <p:nvSpPr>
          <p:cNvPr id="3438" name="Google Shape;3438;p108"/>
          <p:cNvSpPr txBox="1"/>
          <p:nvPr>
            <p:ph idx="1" type="subTitle"/>
          </p:nvPr>
        </p:nvSpPr>
        <p:spPr>
          <a:xfrm flipH="1">
            <a:off x="6630525" y="1834500"/>
            <a:ext cx="2105400" cy="14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Lemonada"/>
                <a:ea typeface="Lemonada"/>
                <a:cs typeface="Lemonada"/>
                <a:sym typeface="Lemonada"/>
              </a:rPr>
              <a:t>Esperamos que o nosso projeto leve as pessoas ao futuro aplicativo que interligará elas as ONGS, de maneira fácil e simples.</a:t>
            </a:r>
            <a:endParaRPr/>
          </a:p>
        </p:txBody>
      </p:sp>
      <p:sp>
        <p:nvSpPr>
          <p:cNvPr id="3439" name="Google Shape;3439;p108"/>
          <p:cNvSpPr txBox="1"/>
          <p:nvPr>
            <p:ph type="title"/>
          </p:nvPr>
        </p:nvSpPr>
        <p:spPr>
          <a:xfrm>
            <a:off x="713225" y="282900"/>
            <a:ext cx="7717500" cy="63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Aplicativo ATONGS</a:t>
            </a:r>
            <a:endParaRPr/>
          </a:p>
          <a:p>
            <a:pPr indent="0" lvl="0" marL="0" rtl="0" algn="ctr">
              <a:spcBef>
                <a:spcPts val="0"/>
              </a:spcBef>
              <a:spcAft>
                <a:spcPts val="0"/>
              </a:spcAft>
              <a:buNone/>
            </a:pPr>
            <a:r>
              <a:t/>
            </a:r>
            <a:endParaRPr/>
          </a:p>
        </p:txBody>
      </p:sp>
      <p:grpSp>
        <p:nvGrpSpPr>
          <p:cNvPr id="3440" name="Google Shape;3440;p108"/>
          <p:cNvGrpSpPr/>
          <p:nvPr/>
        </p:nvGrpSpPr>
        <p:grpSpPr>
          <a:xfrm>
            <a:off x="3909401" y="1303324"/>
            <a:ext cx="1947213" cy="3559922"/>
            <a:chOff x="6417224" y="2247097"/>
            <a:chExt cx="951950" cy="1740368"/>
          </a:xfrm>
        </p:grpSpPr>
        <p:sp>
          <p:nvSpPr>
            <p:cNvPr id="3441" name="Google Shape;3441;p108"/>
            <p:cNvSpPr/>
            <p:nvPr/>
          </p:nvSpPr>
          <p:spPr>
            <a:xfrm>
              <a:off x="6505324" y="2247511"/>
              <a:ext cx="863850" cy="1739954"/>
            </a:xfrm>
            <a:custGeom>
              <a:rect b="b" l="l" r="r" t="t"/>
              <a:pathLst>
                <a:path extrusionOk="0" h="71434" w="34554">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08"/>
            <p:cNvSpPr/>
            <p:nvPr/>
          </p:nvSpPr>
          <p:spPr>
            <a:xfrm>
              <a:off x="6417224" y="2247097"/>
              <a:ext cx="868375" cy="1740368"/>
            </a:xfrm>
            <a:custGeom>
              <a:rect b="b" l="l" r="r" t="t"/>
              <a:pathLst>
                <a:path extrusionOk="0" h="71451" w="34735">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08"/>
            <p:cNvSpPr/>
            <p:nvPr/>
          </p:nvSpPr>
          <p:spPr>
            <a:xfrm>
              <a:off x="6492619" y="2340952"/>
              <a:ext cx="813450" cy="1457323"/>
            </a:xfrm>
            <a:custGeom>
              <a:rect b="b" l="l" r="r" t="t"/>
              <a:pathLst>
                <a:path extrusionOk="0" h="60944" w="32538">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08"/>
            <p:cNvSpPr/>
            <p:nvPr/>
          </p:nvSpPr>
          <p:spPr>
            <a:xfrm>
              <a:off x="6856100" y="3843492"/>
              <a:ext cx="96750" cy="83150"/>
            </a:xfrm>
            <a:custGeom>
              <a:rect b="b" l="l" r="r" t="t"/>
              <a:pathLst>
                <a:path extrusionOk="0" h="3326" w="387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08"/>
            <p:cNvSpPr/>
            <p:nvPr/>
          </p:nvSpPr>
          <p:spPr>
            <a:xfrm>
              <a:off x="6623350" y="3880717"/>
              <a:ext cx="82800" cy="9025"/>
            </a:xfrm>
            <a:custGeom>
              <a:rect b="b" l="l" r="r" t="t"/>
              <a:pathLst>
                <a:path extrusionOk="0" h="361" w="3312">
                  <a:moveTo>
                    <a:pt x="1" y="0"/>
                  </a:moveTo>
                  <a:lnTo>
                    <a:pt x="1" y="361"/>
                  </a:lnTo>
                  <a:lnTo>
                    <a:pt x="3312" y="361"/>
                  </a:lnTo>
                  <a:lnTo>
                    <a:pt x="33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08"/>
            <p:cNvSpPr/>
            <p:nvPr/>
          </p:nvSpPr>
          <p:spPr>
            <a:xfrm>
              <a:off x="7116325" y="3860642"/>
              <a:ext cx="60675" cy="48775"/>
            </a:xfrm>
            <a:custGeom>
              <a:rect b="b" l="l" r="r" t="t"/>
              <a:pathLst>
                <a:path extrusionOk="0" h="1951" w="2427">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08"/>
            <p:cNvSpPr/>
            <p:nvPr/>
          </p:nvSpPr>
          <p:spPr>
            <a:xfrm>
              <a:off x="6785429" y="2287275"/>
              <a:ext cx="238100" cy="14350"/>
            </a:xfrm>
            <a:custGeom>
              <a:rect b="b" l="l" r="r" t="t"/>
              <a:pathLst>
                <a:path extrusionOk="0" h="574" w="9524">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448" name="Google Shape;3448;p108"/>
          <p:cNvPicPr preferRelativeResize="0"/>
          <p:nvPr/>
        </p:nvPicPr>
        <p:blipFill rotWithShape="1">
          <a:blip r:embed="rId3">
            <a:alphaModFix/>
          </a:blip>
          <a:srcRect b="0" l="1037" r="56278" t="0"/>
          <a:stretch/>
        </p:blipFill>
        <p:spPr>
          <a:xfrm>
            <a:off x="1246908" y="1456262"/>
            <a:ext cx="2307269" cy="3040548"/>
          </a:xfrm>
          <a:prstGeom prst="rect">
            <a:avLst/>
          </a:prstGeom>
          <a:noFill/>
          <a:ln>
            <a:noFill/>
          </a:ln>
        </p:spPr>
      </p:pic>
      <p:grpSp>
        <p:nvGrpSpPr>
          <p:cNvPr id="3449" name="Google Shape;3449;p108"/>
          <p:cNvGrpSpPr/>
          <p:nvPr/>
        </p:nvGrpSpPr>
        <p:grpSpPr>
          <a:xfrm>
            <a:off x="1045132" y="1303260"/>
            <a:ext cx="2680301" cy="3559867"/>
            <a:chOff x="3580725" y="2020075"/>
            <a:chExt cx="1344925" cy="1786275"/>
          </a:xfrm>
        </p:grpSpPr>
        <p:sp>
          <p:nvSpPr>
            <p:cNvPr id="3450" name="Google Shape;3450;p108"/>
            <p:cNvSpPr/>
            <p:nvPr/>
          </p:nvSpPr>
          <p:spPr>
            <a:xfrm>
              <a:off x="3681925" y="2020075"/>
              <a:ext cx="1243725" cy="1786275"/>
            </a:xfrm>
            <a:custGeom>
              <a:rect b="b" l="l" r="r" t="t"/>
              <a:pathLst>
                <a:path extrusionOk="0" h="71451" w="49749">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08"/>
            <p:cNvSpPr/>
            <p:nvPr/>
          </p:nvSpPr>
          <p:spPr>
            <a:xfrm>
              <a:off x="3580725" y="2020075"/>
              <a:ext cx="1250250" cy="1786275"/>
            </a:xfrm>
            <a:custGeom>
              <a:rect b="b" l="l" r="r" t="t"/>
              <a:pathLst>
                <a:path extrusionOk="0" h="71451" w="5001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08"/>
            <p:cNvSpPr/>
            <p:nvPr/>
          </p:nvSpPr>
          <p:spPr>
            <a:xfrm>
              <a:off x="3680303" y="2113921"/>
              <a:ext cx="1140025" cy="1511564"/>
            </a:xfrm>
            <a:custGeom>
              <a:rect b="b" l="l" r="r" t="t"/>
              <a:pathLst>
                <a:path extrusionOk="0" h="60944" w="45601">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014B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08"/>
            <p:cNvSpPr/>
            <p:nvPr/>
          </p:nvSpPr>
          <p:spPr>
            <a:xfrm>
              <a:off x="4237099" y="2051650"/>
              <a:ext cx="28700" cy="24925"/>
            </a:xfrm>
            <a:custGeom>
              <a:rect b="b" l="l" r="r" t="t"/>
              <a:pathLst>
                <a:path extrusionOk="0" h="997" w="1148">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08"/>
            <p:cNvSpPr/>
            <p:nvPr/>
          </p:nvSpPr>
          <p:spPr>
            <a:xfrm>
              <a:off x="4179825" y="3667150"/>
              <a:ext cx="125000" cy="106825"/>
            </a:xfrm>
            <a:custGeom>
              <a:rect b="b" l="l" r="r" t="t"/>
              <a:pathLst>
                <a:path extrusionOk="0" h="4273" w="500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455" name="Google Shape;3455;p108"/>
          <p:cNvPicPr preferRelativeResize="0"/>
          <p:nvPr/>
        </p:nvPicPr>
        <p:blipFill>
          <a:blip r:embed="rId4">
            <a:alphaModFix/>
          </a:blip>
          <a:stretch>
            <a:fillRect/>
          </a:stretch>
        </p:blipFill>
        <p:spPr>
          <a:xfrm>
            <a:off x="1271613" y="1647388"/>
            <a:ext cx="2227325" cy="2658275"/>
          </a:xfrm>
          <a:prstGeom prst="rect">
            <a:avLst/>
          </a:prstGeom>
          <a:noFill/>
          <a:ln>
            <a:noFill/>
          </a:ln>
        </p:spPr>
      </p:pic>
      <p:pic>
        <p:nvPicPr>
          <p:cNvPr id="3456" name="Google Shape;3456;p108"/>
          <p:cNvPicPr preferRelativeResize="0"/>
          <p:nvPr/>
        </p:nvPicPr>
        <p:blipFill>
          <a:blip r:embed="rId5">
            <a:alphaModFix/>
          </a:blip>
          <a:stretch>
            <a:fillRect/>
          </a:stretch>
        </p:blipFill>
        <p:spPr>
          <a:xfrm>
            <a:off x="4065063" y="1861789"/>
            <a:ext cx="1637613" cy="213043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0" name="Shape 3460"/>
        <p:cNvGrpSpPr/>
        <p:nvPr/>
      </p:nvGrpSpPr>
      <p:grpSpPr>
        <a:xfrm>
          <a:off x="0" y="0"/>
          <a:ext cx="0" cy="0"/>
          <a:chOff x="0" y="0"/>
          <a:chExt cx="0" cy="0"/>
        </a:xfrm>
      </p:grpSpPr>
      <p:sp>
        <p:nvSpPr>
          <p:cNvPr id="3461" name="Google Shape;3461;p109"/>
          <p:cNvSpPr txBox="1"/>
          <p:nvPr>
            <p:ph type="title"/>
          </p:nvPr>
        </p:nvSpPr>
        <p:spPr>
          <a:xfrm>
            <a:off x="713225" y="2926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Referências</a:t>
            </a:r>
            <a:endParaRPr/>
          </a:p>
        </p:txBody>
      </p:sp>
      <p:sp>
        <p:nvSpPr>
          <p:cNvPr id="3462" name="Google Shape;3462;p109"/>
          <p:cNvSpPr txBox="1"/>
          <p:nvPr/>
        </p:nvSpPr>
        <p:spPr>
          <a:xfrm>
            <a:off x="579900" y="949375"/>
            <a:ext cx="7984200" cy="298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3"/>
                </a:solidFill>
                <a:latin typeface="Lemonada"/>
                <a:ea typeface="Lemonada"/>
                <a:cs typeface="Lemonada"/>
                <a:sym typeface="Lemonada"/>
              </a:rPr>
              <a:t>Slides e Artigo:</a:t>
            </a:r>
            <a:endParaRPr>
              <a:solidFill>
                <a:schemeClr val="accent3"/>
              </a:solidFill>
              <a:latin typeface="Lemonada"/>
              <a:ea typeface="Lemonada"/>
              <a:cs typeface="Lemonada"/>
              <a:sym typeface="Lemonada"/>
            </a:endParaRPr>
          </a:p>
          <a:p>
            <a:pPr indent="0" lvl="0" marL="0" rtl="0" algn="l">
              <a:lnSpc>
                <a:spcPct val="115000"/>
              </a:lnSpc>
              <a:spcBef>
                <a:spcPts val="0"/>
              </a:spcBef>
              <a:spcAft>
                <a:spcPts val="0"/>
              </a:spcAft>
              <a:buNone/>
            </a:pPr>
            <a:r>
              <a:t/>
            </a:r>
            <a:endParaRPr>
              <a:solidFill>
                <a:schemeClr val="accent3"/>
              </a:solidFill>
              <a:latin typeface="Lemonada"/>
              <a:ea typeface="Lemonada"/>
              <a:cs typeface="Lemonada"/>
              <a:sym typeface="Lemonada"/>
            </a:endParaRPr>
          </a:p>
          <a:p>
            <a:pPr indent="-285750" lvl="0" marL="457200" rtl="0" algn="just">
              <a:lnSpc>
                <a:spcPct val="150000"/>
              </a:lnSpc>
              <a:spcBef>
                <a:spcPts val="0"/>
              </a:spcBef>
              <a:spcAft>
                <a:spcPts val="0"/>
              </a:spcAft>
              <a:buClr>
                <a:schemeClr val="dk1"/>
              </a:buClr>
              <a:buSzPts val="900"/>
              <a:buFont typeface="Raleway SemiBold"/>
              <a:buChar char="●"/>
            </a:pPr>
            <a:r>
              <a:rPr lang="en" sz="800"/>
              <a:t>PORFíRIO, Francisco. </a:t>
            </a:r>
            <a:r>
              <a:rPr b="1" lang="en" sz="800"/>
              <a:t>Organização não governamental (ONG)</a:t>
            </a:r>
            <a:r>
              <a:rPr lang="en" sz="800"/>
              <a:t>; Brasil Escola. Disponível em: https://brasilescola.uol.com.br/geografia/organizacao-nao-governamental-ong.htm. Acesso em 10 de abril de 2024.</a:t>
            </a:r>
            <a:endParaRPr sz="800"/>
          </a:p>
          <a:p>
            <a:pPr indent="-285750" lvl="0" marL="457200" rtl="0" algn="just">
              <a:lnSpc>
                <a:spcPct val="150000"/>
              </a:lnSpc>
              <a:spcBef>
                <a:spcPts val="0"/>
              </a:spcBef>
              <a:spcAft>
                <a:spcPts val="0"/>
              </a:spcAft>
              <a:buClr>
                <a:schemeClr val="dk1"/>
              </a:buClr>
              <a:buSzPts val="900"/>
              <a:buFont typeface="Karla"/>
              <a:buChar char="●"/>
            </a:pPr>
            <a:r>
              <a:rPr lang="en" sz="800"/>
              <a:t>SCHEID, Liara Laís; MAFALDA, Marielle Picarelli; PINHEIRO, Mirian Teresinha. </a:t>
            </a:r>
            <a:r>
              <a:rPr b="1" lang="en" sz="800"/>
              <a:t>O PAPEL DAS ORGANIZAÇÕES NÃO GOVERNAMENTAIS – ONGS PARA A DIVULGAÇÃO DA IMAGEM TURÍSTICA DO BRASIL.</a:t>
            </a:r>
            <a:r>
              <a:rPr lang="en" sz="800"/>
              <a:t> 2010. Universidade do Vale do Itajaí - UNIVALI. Acesso em: 09 abr. 2024.</a:t>
            </a:r>
            <a:endParaRPr sz="800"/>
          </a:p>
          <a:p>
            <a:pPr indent="-285750" lvl="0" marL="457200" rtl="0" algn="just">
              <a:lnSpc>
                <a:spcPct val="150000"/>
              </a:lnSpc>
              <a:spcBef>
                <a:spcPts val="0"/>
              </a:spcBef>
              <a:spcAft>
                <a:spcPts val="0"/>
              </a:spcAft>
              <a:buClr>
                <a:schemeClr val="dk1"/>
              </a:buClr>
              <a:buSzPts val="900"/>
              <a:buFont typeface="Karla"/>
              <a:buChar char="●"/>
            </a:pPr>
            <a:r>
              <a:rPr b="1" lang="en" sz="800"/>
              <a:t>A importância das ONGs na sociedade.</a:t>
            </a:r>
            <a:r>
              <a:rPr lang="en" sz="800"/>
              <a:t> 2023. Disponível em: &lt;</a:t>
            </a:r>
            <a:r>
              <a:rPr lang="en" sz="800" u="sng">
                <a:solidFill>
                  <a:srgbClr val="1155CC"/>
                </a:solidFill>
                <a:hlinkClick r:id="rId3">
                  <a:extLst>
                    <a:ext uri="{A12FA001-AC4F-418D-AE19-62706E023703}">
                      <ahyp:hlinkClr val="tx"/>
                    </a:ext>
                  </a:extLst>
                </a:hlinkClick>
              </a:rPr>
              <a:t>https://propago.com.br/blog/a-importancia-das-ongs-na-sociedade/</a:t>
            </a:r>
            <a:r>
              <a:rPr lang="en" sz="800"/>
              <a:t>&gt;. Acesso em: 10 abr. 2024.</a:t>
            </a:r>
            <a:endParaRPr sz="800"/>
          </a:p>
          <a:p>
            <a:pPr indent="0" lvl="0" marL="457200" rtl="0" algn="just">
              <a:lnSpc>
                <a:spcPct val="150000"/>
              </a:lnSpc>
              <a:spcBef>
                <a:spcPts val="0"/>
              </a:spcBef>
              <a:spcAft>
                <a:spcPts val="0"/>
              </a:spcAft>
              <a:buNone/>
            </a:pPr>
            <a:r>
              <a:rPr lang="en" sz="800"/>
              <a:t>VILLA, Rafael A. Duarte. </a:t>
            </a:r>
            <a:r>
              <a:rPr b="1" lang="en" sz="800"/>
              <a:t>FORMAS DE INFLUÊNCIA DAS ONGs</a:t>
            </a:r>
            <a:endParaRPr b="1" sz="800"/>
          </a:p>
          <a:p>
            <a:pPr indent="-285750" lvl="0" marL="457200" rtl="0" algn="just">
              <a:lnSpc>
                <a:spcPct val="150000"/>
              </a:lnSpc>
              <a:spcBef>
                <a:spcPts val="0"/>
              </a:spcBef>
              <a:spcAft>
                <a:spcPts val="0"/>
              </a:spcAft>
              <a:buClr>
                <a:schemeClr val="dk1"/>
              </a:buClr>
              <a:buSzPts val="900"/>
              <a:buFont typeface="Karla"/>
              <a:buChar char="●"/>
            </a:pPr>
            <a:r>
              <a:rPr b="1" lang="en" sz="800"/>
              <a:t>NA POLÍTICA INTERNACIONAL CONTEMPORÂNEA</a:t>
            </a:r>
            <a:r>
              <a:rPr lang="en" sz="800"/>
              <a:t>. REVISTA DE SOCIOLOGIA E POLÍTICA Nº 12: 21-33 JUN. 1999. Acesso em: 10 abr. 2024.</a:t>
            </a:r>
            <a:endParaRPr sz="800"/>
          </a:p>
          <a:p>
            <a:pPr indent="-285750" lvl="0" marL="457200" rtl="0" algn="just">
              <a:lnSpc>
                <a:spcPct val="150000"/>
              </a:lnSpc>
              <a:spcBef>
                <a:spcPts val="0"/>
              </a:spcBef>
              <a:spcAft>
                <a:spcPts val="0"/>
              </a:spcAft>
              <a:buClr>
                <a:schemeClr val="dk1"/>
              </a:buClr>
              <a:buSzPts val="900"/>
              <a:buFont typeface="Karla"/>
              <a:buChar char="●"/>
            </a:pPr>
            <a:r>
              <a:rPr lang="en" sz="800"/>
              <a:t>ZAVALA, Rodrigo. </a:t>
            </a:r>
            <a:r>
              <a:rPr b="1" lang="en" sz="800"/>
              <a:t>Falta de informação afeta a imagem de ONGs</a:t>
            </a:r>
            <a:r>
              <a:rPr lang="en" sz="800"/>
              <a:t>. 2008. Disponível em: &lt;</a:t>
            </a:r>
            <a:r>
              <a:rPr lang="en" sz="800" u="sng">
                <a:solidFill>
                  <a:srgbClr val="1155CC"/>
                </a:solidFill>
                <a:hlinkClick r:id="rId4">
                  <a:extLst>
                    <a:ext uri="{A12FA001-AC4F-418D-AE19-62706E023703}">
                      <ahyp:hlinkClr val="tx"/>
                    </a:ext>
                  </a:extLst>
                </a:hlinkClick>
              </a:rPr>
              <a:t>https://gife.org.br/falta-de-informacao-afeta-imagem-de-ongs/</a:t>
            </a:r>
            <a:r>
              <a:rPr lang="en" sz="800"/>
              <a:t>&gt;. Acesso em: 12 abr. 2024</a:t>
            </a:r>
            <a:endParaRPr sz="800"/>
          </a:p>
          <a:p>
            <a:pPr indent="-279400" lvl="0" marL="457200" rtl="0" algn="just">
              <a:lnSpc>
                <a:spcPct val="150000"/>
              </a:lnSpc>
              <a:spcBef>
                <a:spcPts val="0"/>
              </a:spcBef>
              <a:spcAft>
                <a:spcPts val="0"/>
              </a:spcAft>
              <a:buClr>
                <a:schemeClr val="dk1"/>
              </a:buClr>
              <a:buSzPts val="800"/>
              <a:buFont typeface="Raleway SemiBold"/>
              <a:buChar char="●"/>
            </a:pPr>
            <a:r>
              <a:rPr b="1" lang="en" sz="1000"/>
              <a:t>4 Das Principais Dificuldades Enfrentadas Pelas ONGs.</a:t>
            </a:r>
            <a:r>
              <a:rPr lang="en" sz="1000"/>
              <a:t> 2023. Disponível em: &lt;</a:t>
            </a:r>
            <a:r>
              <a:rPr lang="en" sz="1000" u="sng">
                <a:solidFill>
                  <a:srgbClr val="1155CC"/>
                </a:solidFill>
                <a:hlinkClick r:id="rId5">
                  <a:extLst>
                    <a:ext uri="{A12FA001-AC4F-418D-AE19-62706E023703}">
                      <ahyp:hlinkClr val="tx"/>
                    </a:ext>
                  </a:extLst>
                </a:hlinkClick>
              </a:rPr>
              <a:t>https://www.institutodoar.org/4-das-principais-dificuldades-enfrentadas-pelas-ongs/</a:t>
            </a:r>
            <a:r>
              <a:rPr lang="en" sz="1000"/>
              <a:t>&gt;. Acesso em: 14 abr. 2024.</a:t>
            </a:r>
            <a:endParaRPr sz="1000"/>
          </a:p>
          <a:p>
            <a:pPr indent="-279400" lvl="0" marL="457200" rtl="0" algn="just">
              <a:lnSpc>
                <a:spcPct val="150000"/>
              </a:lnSpc>
              <a:spcBef>
                <a:spcPts val="0"/>
              </a:spcBef>
              <a:spcAft>
                <a:spcPts val="0"/>
              </a:spcAft>
              <a:buClr>
                <a:schemeClr val="dk1"/>
              </a:buClr>
              <a:buSzPts val="800"/>
              <a:buFont typeface="Raleway SemiBold"/>
              <a:buChar char="●"/>
            </a:pPr>
            <a:r>
              <a:rPr lang="en" sz="1000"/>
              <a:t>SAVI, R.; ULBRICHT, V. R. </a:t>
            </a:r>
            <a:r>
              <a:rPr b="1" lang="en" sz="1000"/>
              <a:t>JOGOS DIGITAIS EDUCACIONAIS: BENEFÍCIOS E DESAFIOS.</a:t>
            </a:r>
            <a:r>
              <a:rPr lang="en" sz="1000"/>
              <a:t> Revista Novas Tecnologias na Educação, Porto Alegre, v. 6, n. 1, 2008. DOI: 10.22456/1679-1916.14405. Disponível em: https://seer.ufrgs.br/index.php/renote/article/view/14405. Acesso em: 14 abr. 2024.</a:t>
            </a:r>
            <a:endParaRPr sz="10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6" name="Shape 3466"/>
        <p:cNvGrpSpPr/>
        <p:nvPr/>
      </p:nvGrpSpPr>
      <p:grpSpPr>
        <a:xfrm>
          <a:off x="0" y="0"/>
          <a:ext cx="0" cy="0"/>
          <a:chOff x="0" y="0"/>
          <a:chExt cx="0" cy="0"/>
        </a:xfrm>
      </p:grpSpPr>
      <p:sp>
        <p:nvSpPr>
          <p:cNvPr id="3467" name="Google Shape;3467;p110"/>
          <p:cNvSpPr/>
          <p:nvPr/>
        </p:nvSpPr>
        <p:spPr>
          <a:xfrm>
            <a:off x="2640250" y="3092538"/>
            <a:ext cx="891751" cy="188778"/>
          </a:xfrm>
          <a:custGeom>
            <a:rect b="b" l="l" r="r" t="t"/>
            <a:pathLst>
              <a:path extrusionOk="0" h="3733" w="17634">
                <a:moveTo>
                  <a:pt x="16536" y="830"/>
                </a:moveTo>
                <a:cubicBezTo>
                  <a:pt x="16527" y="849"/>
                  <a:pt x="16521" y="872"/>
                  <a:pt x="16516" y="896"/>
                </a:cubicBezTo>
                <a:lnTo>
                  <a:pt x="16516" y="896"/>
                </a:lnTo>
                <a:cubicBezTo>
                  <a:pt x="16523" y="873"/>
                  <a:pt x="16529" y="851"/>
                  <a:pt x="16536" y="830"/>
                </a:cubicBezTo>
                <a:close/>
                <a:moveTo>
                  <a:pt x="3146" y="1220"/>
                </a:moveTo>
                <a:lnTo>
                  <a:pt x="3146" y="1245"/>
                </a:lnTo>
                <a:cubicBezTo>
                  <a:pt x="3146" y="1269"/>
                  <a:pt x="3146" y="1269"/>
                  <a:pt x="3171" y="1294"/>
                </a:cubicBezTo>
                <a:cubicBezTo>
                  <a:pt x="3171" y="1294"/>
                  <a:pt x="3171" y="1269"/>
                  <a:pt x="3171" y="1269"/>
                </a:cubicBezTo>
                <a:lnTo>
                  <a:pt x="3146" y="1220"/>
                </a:lnTo>
                <a:close/>
                <a:moveTo>
                  <a:pt x="986" y="3192"/>
                </a:moveTo>
                <a:cubicBezTo>
                  <a:pt x="970" y="3196"/>
                  <a:pt x="943" y="3205"/>
                  <a:pt x="902" y="3220"/>
                </a:cubicBezTo>
                <a:lnTo>
                  <a:pt x="986" y="3192"/>
                </a:lnTo>
                <a:close/>
                <a:moveTo>
                  <a:pt x="16486" y="3479"/>
                </a:moveTo>
                <a:cubicBezTo>
                  <a:pt x="16460" y="3490"/>
                  <a:pt x="16437" y="3502"/>
                  <a:pt x="16414" y="3513"/>
                </a:cubicBezTo>
                <a:cubicBezTo>
                  <a:pt x="16440" y="3504"/>
                  <a:pt x="16464" y="3492"/>
                  <a:pt x="16486" y="3479"/>
                </a:cubicBezTo>
                <a:close/>
                <a:moveTo>
                  <a:pt x="2171" y="1"/>
                </a:moveTo>
                <a:cubicBezTo>
                  <a:pt x="2171" y="25"/>
                  <a:pt x="2146" y="25"/>
                  <a:pt x="2122" y="50"/>
                </a:cubicBezTo>
                <a:lnTo>
                  <a:pt x="1927" y="196"/>
                </a:lnTo>
                <a:lnTo>
                  <a:pt x="1829" y="269"/>
                </a:lnTo>
                <a:lnTo>
                  <a:pt x="1756" y="294"/>
                </a:lnTo>
                <a:lnTo>
                  <a:pt x="1707" y="294"/>
                </a:lnTo>
                <a:lnTo>
                  <a:pt x="1610" y="318"/>
                </a:lnTo>
                <a:lnTo>
                  <a:pt x="1341" y="367"/>
                </a:lnTo>
                <a:cubicBezTo>
                  <a:pt x="1293" y="464"/>
                  <a:pt x="1244" y="562"/>
                  <a:pt x="1220" y="684"/>
                </a:cubicBezTo>
                <a:cubicBezTo>
                  <a:pt x="1195" y="708"/>
                  <a:pt x="1171" y="781"/>
                  <a:pt x="1146" y="855"/>
                </a:cubicBezTo>
                <a:cubicBezTo>
                  <a:pt x="1146" y="903"/>
                  <a:pt x="1122" y="976"/>
                  <a:pt x="1098" y="1025"/>
                </a:cubicBezTo>
                <a:cubicBezTo>
                  <a:pt x="1049" y="1147"/>
                  <a:pt x="1024" y="1269"/>
                  <a:pt x="976" y="1415"/>
                </a:cubicBezTo>
                <a:cubicBezTo>
                  <a:pt x="976" y="1415"/>
                  <a:pt x="976" y="1415"/>
                  <a:pt x="976" y="1440"/>
                </a:cubicBezTo>
                <a:lnTo>
                  <a:pt x="951" y="1464"/>
                </a:lnTo>
                <a:lnTo>
                  <a:pt x="902" y="1513"/>
                </a:lnTo>
                <a:lnTo>
                  <a:pt x="829" y="1635"/>
                </a:lnTo>
                <a:lnTo>
                  <a:pt x="805" y="1659"/>
                </a:lnTo>
                <a:lnTo>
                  <a:pt x="756" y="1684"/>
                </a:lnTo>
                <a:cubicBezTo>
                  <a:pt x="732" y="1708"/>
                  <a:pt x="683" y="1733"/>
                  <a:pt x="659" y="1781"/>
                </a:cubicBezTo>
                <a:cubicBezTo>
                  <a:pt x="610" y="1806"/>
                  <a:pt x="561" y="1830"/>
                  <a:pt x="537" y="1854"/>
                </a:cubicBezTo>
                <a:cubicBezTo>
                  <a:pt x="488" y="1879"/>
                  <a:pt x="439" y="1903"/>
                  <a:pt x="390" y="1952"/>
                </a:cubicBezTo>
                <a:lnTo>
                  <a:pt x="220" y="1976"/>
                </a:lnTo>
                <a:cubicBezTo>
                  <a:pt x="146" y="1976"/>
                  <a:pt x="49" y="2001"/>
                  <a:pt x="49" y="2001"/>
                </a:cubicBezTo>
                <a:lnTo>
                  <a:pt x="0" y="2025"/>
                </a:lnTo>
                <a:lnTo>
                  <a:pt x="0" y="2220"/>
                </a:lnTo>
                <a:cubicBezTo>
                  <a:pt x="0" y="2391"/>
                  <a:pt x="24" y="2537"/>
                  <a:pt x="49" y="2684"/>
                </a:cubicBezTo>
                <a:cubicBezTo>
                  <a:pt x="115" y="2971"/>
                  <a:pt x="262" y="3279"/>
                  <a:pt x="616" y="3279"/>
                </a:cubicBezTo>
                <a:cubicBezTo>
                  <a:pt x="653" y="3279"/>
                  <a:pt x="691" y="3276"/>
                  <a:pt x="732" y="3269"/>
                </a:cubicBezTo>
                <a:lnTo>
                  <a:pt x="732" y="3318"/>
                </a:lnTo>
                <a:lnTo>
                  <a:pt x="902" y="3220"/>
                </a:lnTo>
                <a:cubicBezTo>
                  <a:pt x="1061" y="3161"/>
                  <a:pt x="1139" y="3085"/>
                  <a:pt x="1163" y="3085"/>
                </a:cubicBezTo>
                <a:cubicBezTo>
                  <a:pt x="1168" y="3085"/>
                  <a:pt x="1171" y="3089"/>
                  <a:pt x="1171" y="3098"/>
                </a:cubicBezTo>
                <a:lnTo>
                  <a:pt x="1146" y="3123"/>
                </a:lnTo>
                <a:lnTo>
                  <a:pt x="1049" y="3172"/>
                </a:lnTo>
                <a:lnTo>
                  <a:pt x="986" y="3192"/>
                </a:lnTo>
                <a:lnTo>
                  <a:pt x="986" y="3192"/>
                </a:lnTo>
                <a:cubicBezTo>
                  <a:pt x="993" y="3191"/>
                  <a:pt x="998" y="3190"/>
                  <a:pt x="1001" y="3190"/>
                </a:cubicBezTo>
                <a:cubicBezTo>
                  <a:pt x="1030" y="3190"/>
                  <a:pt x="954" y="3242"/>
                  <a:pt x="902" y="3293"/>
                </a:cubicBezTo>
                <a:cubicBezTo>
                  <a:pt x="1000" y="3245"/>
                  <a:pt x="1073" y="3220"/>
                  <a:pt x="1146" y="3172"/>
                </a:cubicBezTo>
                <a:cubicBezTo>
                  <a:pt x="1171" y="3163"/>
                  <a:pt x="1173" y="3161"/>
                  <a:pt x="1165" y="3161"/>
                </a:cubicBezTo>
                <a:cubicBezTo>
                  <a:pt x="1149" y="3161"/>
                  <a:pt x="1089" y="3172"/>
                  <a:pt x="1073" y="3172"/>
                </a:cubicBezTo>
                <a:cubicBezTo>
                  <a:pt x="1122" y="3147"/>
                  <a:pt x="1195" y="3098"/>
                  <a:pt x="1244" y="3050"/>
                </a:cubicBezTo>
                <a:cubicBezTo>
                  <a:pt x="1268" y="3025"/>
                  <a:pt x="1317" y="3001"/>
                  <a:pt x="1341" y="3001"/>
                </a:cubicBezTo>
                <a:cubicBezTo>
                  <a:pt x="1366" y="2952"/>
                  <a:pt x="1415" y="2952"/>
                  <a:pt x="1439" y="2928"/>
                </a:cubicBezTo>
                <a:cubicBezTo>
                  <a:pt x="1561" y="2854"/>
                  <a:pt x="1561" y="2854"/>
                  <a:pt x="1585" y="2854"/>
                </a:cubicBezTo>
                <a:cubicBezTo>
                  <a:pt x="1585" y="2861"/>
                  <a:pt x="1587" y="2864"/>
                  <a:pt x="1591" y="2864"/>
                </a:cubicBezTo>
                <a:cubicBezTo>
                  <a:pt x="1604" y="2864"/>
                  <a:pt x="1640" y="2836"/>
                  <a:pt x="1732" y="2781"/>
                </a:cubicBezTo>
                <a:lnTo>
                  <a:pt x="1854" y="2659"/>
                </a:lnTo>
                <a:lnTo>
                  <a:pt x="1902" y="2659"/>
                </a:lnTo>
                <a:lnTo>
                  <a:pt x="1927" y="2611"/>
                </a:lnTo>
                <a:cubicBezTo>
                  <a:pt x="1927" y="2611"/>
                  <a:pt x="1951" y="2586"/>
                  <a:pt x="1951" y="2586"/>
                </a:cubicBezTo>
                <a:lnTo>
                  <a:pt x="1976" y="2537"/>
                </a:lnTo>
                <a:lnTo>
                  <a:pt x="1976" y="2562"/>
                </a:lnTo>
                <a:cubicBezTo>
                  <a:pt x="1976" y="2586"/>
                  <a:pt x="1976" y="2611"/>
                  <a:pt x="1976" y="2635"/>
                </a:cubicBezTo>
                <a:cubicBezTo>
                  <a:pt x="1976" y="2635"/>
                  <a:pt x="1976" y="2635"/>
                  <a:pt x="1976" y="2659"/>
                </a:cubicBezTo>
                <a:lnTo>
                  <a:pt x="2000" y="2659"/>
                </a:lnTo>
                <a:lnTo>
                  <a:pt x="2049" y="2708"/>
                </a:lnTo>
                <a:lnTo>
                  <a:pt x="2146" y="2781"/>
                </a:lnTo>
                <a:lnTo>
                  <a:pt x="2244" y="2879"/>
                </a:lnTo>
                <a:cubicBezTo>
                  <a:pt x="2293" y="2928"/>
                  <a:pt x="2317" y="2952"/>
                  <a:pt x="2341" y="2976"/>
                </a:cubicBezTo>
                <a:cubicBezTo>
                  <a:pt x="2341" y="3001"/>
                  <a:pt x="2366" y="3025"/>
                  <a:pt x="2366" y="3050"/>
                </a:cubicBezTo>
                <a:cubicBezTo>
                  <a:pt x="2366" y="3047"/>
                  <a:pt x="2367" y="3046"/>
                  <a:pt x="2370" y="3046"/>
                </a:cubicBezTo>
                <a:cubicBezTo>
                  <a:pt x="2393" y="3046"/>
                  <a:pt x="2511" y="3133"/>
                  <a:pt x="2707" y="3220"/>
                </a:cubicBezTo>
                <a:cubicBezTo>
                  <a:pt x="2829" y="3293"/>
                  <a:pt x="2951" y="3367"/>
                  <a:pt x="3073" y="3415"/>
                </a:cubicBezTo>
                <a:cubicBezTo>
                  <a:pt x="3244" y="3464"/>
                  <a:pt x="3390" y="3513"/>
                  <a:pt x="3537" y="3537"/>
                </a:cubicBezTo>
                <a:cubicBezTo>
                  <a:pt x="3829" y="3611"/>
                  <a:pt x="4146" y="3611"/>
                  <a:pt x="4439" y="3611"/>
                </a:cubicBezTo>
                <a:cubicBezTo>
                  <a:pt x="4537" y="3586"/>
                  <a:pt x="4634" y="3586"/>
                  <a:pt x="4732" y="3562"/>
                </a:cubicBezTo>
                <a:lnTo>
                  <a:pt x="4902" y="3562"/>
                </a:lnTo>
                <a:cubicBezTo>
                  <a:pt x="4902" y="3562"/>
                  <a:pt x="4902" y="3537"/>
                  <a:pt x="4902" y="3537"/>
                </a:cubicBezTo>
                <a:cubicBezTo>
                  <a:pt x="4902" y="3537"/>
                  <a:pt x="4902" y="3513"/>
                  <a:pt x="4902" y="3513"/>
                </a:cubicBezTo>
                <a:cubicBezTo>
                  <a:pt x="5034" y="3469"/>
                  <a:pt x="5104" y="3460"/>
                  <a:pt x="5145" y="3460"/>
                </a:cubicBezTo>
                <a:cubicBezTo>
                  <a:pt x="5172" y="3460"/>
                  <a:pt x="5185" y="3464"/>
                  <a:pt x="5195" y="3464"/>
                </a:cubicBezTo>
                <a:cubicBezTo>
                  <a:pt x="5215" y="3464"/>
                  <a:pt x="5230" y="3468"/>
                  <a:pt x="5254" y="3468"/>
                </a:cubicBezTo>
                <a:cubicBezTo>
                  <a:pt x="5291" y="3468"/>
                  <a:pt x="5346" y="3459"/>
                  <a:pt x="5463" y="3415"/>
                </a:cubicBezTo>
                <a:cubicBezTo>
                  <a:pt x="5512" y="3367"/>
                  <a:pt x="5561" y="3342"/>
                  <a:pt x="5634" y="3293"/>
                </a:cubicBezTo>
                <a:lnTo>
                  <a:pt x="5732" y="3245"/>
                </a:lnTo>
                <a:lnTo>
                  <a:pt x="5854" y="3196"/>
                </a:lnTo>
                <a:cubicBezTo>
                  <a:pt x="6000" y="3147"/>
                  <a:pt x="6122" y="3074"/>
                  <a:pt x="6219" y="3001"/>
                </a:cubicBezTo>
                <a:lnTo>
                  <a:pt x="6317" y="2952"/>
                </a:lnTo>
                <a:cubicBezTo>
                  <a:pt x="6334" y="2935"/>
                  <a:pt x="6364" y="2918"/>
                  <a:pt x="6379" y="2918"/>
                </a:cubicBezTo>
                <a:cubicBezTo>
                  <a:pt x="6386" y="2918"/>
                  <a:pt x="6390" y="2920"/>
                  <a:pt x="6390" y="2928"/>
                </a:cubicBezTo>
                <a:cubicBezTo>
                  <a:pt x="6415" y="2830"/>
                  <a:pt x="6561" y="2781"/>
                  <a:pt x="6658" y="2684"/>
                </a:cubicBezTo>
                <a:cubicBezTo>
                  <a:pt x="6666" y="2669"/>
                  <a:pt x="6667" y="2663"/>
                  <a:pt x="6662" y="2663"/>
                </a:cubicBezTo>
                <a:cubicBezTo>
                  <a:pt x="6653" y="2663"/>
                  <a:pt x="6619" y="2691"/>
                  <a:pt x="6585" y="2708"/>
                </a:cubicBezTo>
                <a:lnTo>
                  <a:pt x="6683" y="2611"/>
                </a:lnTo>
                <a:cubicBezTo>
                  <a:pt x="6707" y="2586"/>
                  <a:pt x="6732" y="2562"/>
                  <a:pt x="6756" y="2537"/>
                </a:cubicBezTo>
                <a:cubicBezTo>
                  <a:pt x="6805" y="2537"/>
                  <a:pt x="6829" y="2537"/>
                  <a:pt x="6805" y="2562"/>
                </a:cubicBezTo>
                <a:lnTo>
                  <a:pt x="6854" y="2537"/>
                </a:lnTo>
                <a:lnTo>
                  <a:pt x="6854" y="2562"/>
                </a:lnTo>
                <a:lnTo>
                  <a:pt x="6878" y="2611"/>
                </a:lnTo>
                <a:lnTo>
                  <a:pt x="6927" y="2659"/>
                </a:lnTo>
                <a:cubicBezTo>
                  <a:pt x="7000" y="2733"/>
                  <a:pt x="7073" y="2806"/>
                  <a:pt x="7122" y="2879"/>
                </a:cubicBezTo>
                <a:cubicBezTo>
                  <a:pt x="7171" y="2928"/>
                  <a:pt x="7244" y="2976"/>
                  <a:pt x="7268" y="3001"/>
                </a:cubicBezTo>
                <a:cubicBezTo>
                  <a:pt x="7219" y="2903"/>
                  <a:pt x="7000" y="2708"/>
                  <a:pt x="6975" y="2586"/>
                </a:cubicBezTo>
                <a:lnTo>
                  <a:pt x="6975" y="2586"/>
                </a:lnTo>
                <a:cubicBezTo>
                  <a:pt x="7146" y="2757"/>
                  <a:pt x="7195" y="2879"/>
                  <a:pt x="7293" y="2928"/>
                </a:cubicBezTo>
                <a:cubicBezTo>
                  <a:pt x="7317" y="2952"/>
                  <a:pt x="7341" y="3001"/>
                  <a:pt x="7366" y="3025"/>
                </a:cubicBezTo>
                <a:cubicBezTo>
                  <a:pt x="7414" y="3074"/>
                  <a:pt x="7463" y="3123"/>
                  <a:pt x="7512" y="3172"/>
                </a:cubicBezTo>
                <a:cubicBezTo>
                  <a:pt x="7561" y="3220"/>
                  <a:pt x="7634" y="3245"/>
                  <a:pt x="7683" y="3293"/>
                </a:cubicBezTo>
                <a:cubicBezTo>
                  <a:pt x="7732" y="3342"/>
                  <a:pt x="7780" y="3391"/>
                  <a:pt x="7829" y="3415"/>
                </a:cubicBezTo>
                <a:lnTo>
                  <a:pt x="7902" y="3415"/>
                </a:lnTo>
                <a:cubicBezTo>
                  <a:pt x="7927" y="3440"/>
                  <a:pt x="7951" y="3464"/>
                  <a:pt x="7951" y="3464"/>
                </a:cubicBezTo>
                <a:lnTo>
                  <a:pt x="8000" y="3513"/>
                </a:lnTo>
                <a:cubicBezTo>
                  <a:pt x="8171" y="3586"/>
                  <a:pt x="8341" y="3635"/>
                  <a:pt x="8536" y="3659"/>
                </a:cubicBezTo>
                <a:lnTo>
                  <a:pt x="8683" y="3684"/>
                </a:lnTo>
                <a:cubicBezTo>
                  <a:pt x="8732" y="3708"/>
                  <a:pt x="8756" y="3708"/>
                  <a:pt x="8805" y="3708"/>
                </a:cubicBezTo>
                <a:cubicBezTo>
                  <a:pt x="8853" y="3708"/>
                  <a:pt x="8902" y="3732"/>
                  <a:pt x="8975" y="3732"/>
                </a:cubicBezTo>
                <a:lnTo>
                  <a:pt x="9317" y="3732"/>
                </a:lnTo>
                <a:lnTo>
                  <a:pt x="9561" y="3684"/>
                </a:lnTo>
                <a:cubicBezTo>
                  <a:pt x="9610" y="3684"/>
                  <a:pt x="9683" y="3659"/>
                  <a:pt x="9756" y="3635"/>
                </a:cubicBezTo>
                <a:lnTo>
                  <a:pt x="9829" y="3586"/>
                </a:lnTo>
                <a:lnTo>
                  <a:pt x="9927" y="3562"/>
                </a:lnTo>
                <a:lnTo>
                  <a:pt x="10073" y="3464"/>
                </a:lnTo>
                <a:cubicBezTo>
                  <a:pt x="10171" y="3415"/>
                  <a:pt x="10244" y="3367"/>
                  <a:pt x="10317" y="3293"/>
                </a:cubicBezTo>
                <a:lnTo>
                  <a:pt x="10414" y="3220"/>
                </a:lnTo>
                <a:lnTo>
                  <a:pt x="10463" y="3172"/>
                </a:lnTo>
                <a:lnTo>
                  <a:pt x="10463" y="3147"/>
                </a:lnTo>
                <a:lnTo>
                  <a:pt x="10463" y="3123"/>
                </a:lnTo>
                <a:cubicBezTo>
                  <a:pt x="10463" y="3123"/>
                  <a:pt x="10463" y="3112"/>
                  <a:pt x="10470" y="3112"/>
                </a:cubicBezTo>
                <a:cubicBezTo>
                  <a:pt x="10474" y="3112"/>
                  <a:pt x="10479" y="3115"/>
                  <a:pt x="10488" y="3123"/>
                </a:cubicBezTo>
                <a:cubicBezTo>
                  <a:pt x="10488" y="3098"/>
                  <a:pt x="10488" y="3050"/>
                  <a:pt x="10488" y="3025"/>
                </a:cubicBezTo>
                <a:cubicBezTo>
                  <a:pt x="10488" y="3050"/>
                  <a:pt x="10512" y="3025"/>
                  <a:pt x="10512" y="3098"/>
                </a:cubicBezTo>
                <a:lnTo>
                  <a:pt x="10512" y="3050"/>
                </a:lnTo>
                <a:lnTo>
                  <a:pt x="10512" y="3025"/>
                </a:lnTo>
                <a:cubicBezTo>
                  <a:pt x="10512" y="3013"/>
                  <a:pt x="10512" y="2995"/>
                  <a:pt x="10512" y="2976"/>
                </a:cubicBezTo>
                <a:cubicBezTo>
                  <a:pt x="10512" y="2970"/>
                  <a:pt x="10512" y="2967"/>
                  <a:pt x="10513" y="2967"/>
                </a:cubicBezTo>
                <a:cubicBezTo>
                  <a:pt x="10517" y="2967"/>
                  <a:pt x="10530" y="2995"/>
                  <a:pt x="10585" y="3050"/>
                </a:cubicBezTo>
                <a:lnTo>
                  <a:pt x="10610" y="3074"/>
                </a:lnTo>
                <a:lnTo>
                  <a:pt x="10634" y="3074"/>
                </a:lnTo>
                <a:lnTo>
                  <a:pt x="10658" y="3123"/>
                </a:lnTo>
                <a:lnTo>
                  <a:pt x="10731" y="3172"/>
                </a:lnTo>
                <a:cubicBezTo>
                  <a:pt x="10756" y="3196"/>
                  <a:pt x="10805" y="3245"/>
                  <a:pt x="10853" y="3269"/>
                </a:cubicBezTo>
                <a:cubicBezTo>
                  <a:pt x="10951" y="3342"/>
                  <a:pt x="11049" y="3391"/>
                  <a:pt x="11146" y="3440"/>
                </a:cubicBezTo>
                <a:cubicBezTo>
                  <a:pt x="11317" y="3537"/>
                  <a:pt x="11488" y="3586"/>
                  <a:pt x="11683" y="3611"/>
                </a:cubicBezTo>
                <a:lnTo>
                  <a:pt x="12000" y="3611"/>
                </a:lnTo>
                <a:lnTo>
                  <a:pt x="11927" y="3586"/>
                </a:lnTo>
                <a:lnTo>
                  <a:pt x="11805" y="3562"/>
                </a:lnTo>
                <a:lnTo>
                  <a:pt x="12024" y="3562"/>
                </a:lnTo>
                <a:lnTo>
                  <a:pt x="12170" y="3537"/>
                </a:lnTo>
                <a:lnTo>
                  <a:pt x="12219" y="3537"/>
                </a:lnTo>
                <a:cubicBezTo>
                  <a:pt x="12170" y="3562"/>
                  <a:pt x="12146" y="3586"/>
                  <a:pt x="12097" y="3611"/>
                </a:cubicBezTo>
                <a:cubicBezTo>
                  <a:pt x="12049" y="3659"/>
                  <a:pt x="12000" y="3684"/>
                  <a:pt x="11975" y="3684"/>
                </a:cubicBezTo>
                <a:lnTo>
                  <a:pt x="12195" y="3684"/>
                </a:lnTo>
                <a:cubicBezTo>
                  <a:pt x="12268" y="3684"/>
                  <a:pt x="12366" y="3659"/>
                  <a:pt x="12439" y="3635"/>
                </a:cubicBezTo>
                <a:cubicBezTo>
                  <a:pt x="12658" y="3586"/>
                  <a:pt x="12853" y="3513"/>
                  <a:pt x="13049" y="3391"/>
                </a:cubicBezTo>
                <a:cubicBezTo>
                  <a:pt x="13268" y="3245"/>
                  <a:pt x="13439" y="3098"/>
                  <a:pt x="13609" y="2903"/>
                </a:cubicBezTo>
                <a:lnTo>
                  <a:pt x="13683" y="2830"/>
                </a:lnTo>
                <a:lnTo>
                  <a:pt x="13707" y="2781"/>
                </a:lnTo>
                <a:lnTo>
                  <a:pt x="13756" y="2708"/>
                </a:lnTo>
                <a:cubicBezTo>
                  <a:pt x="13805" y="2611"/>
                  <a:pt x="13853" y="2489"/>
                  <a:pt x="13878" y="2367"/>
                </a:cubicBezTo>
                <a:cubicBezTo>
                  <a:pt x="13902" y="2489"/>
                  <a:pt x="13927" y="2586"/>
                  <a:pt x="13975" y="2708"/>
                </a:cubicBezTo>
                <a:cubicBezTo>
                  <a:pt x="13975" y="2757"/>
                  <a:pt x="13975" y="2781"/>
                  <a:pt x="13951" y="2781"/>
                </a:cubicBezTo>
                <a:cubicBezTo>
                  <a:pt x="13956" y="2787"/>
                  <a:pt x="13961" y="2789"/>
                  <a:pt x="13964" y="2789"/>
                </a:cubicBezTo>
                <a:cubicBezTo>
                  <a:pt x="13971" y="2789"/>
                  <a:pt x="13975" y="2783"/>
                  <a:pt x="13980" y="2783"/>
                </a:cubicBezTo>
                <a:cubicBezTo>
                  <a:pt x="13985" y="2783"/>
                  <a:pt x="13991" y="2788"/>
                  <a:pt x="14000" y="2806"/>
                </a:cubicBezTo>
                <a:cubicBezTo>
                  <a:pt x="14024" y="2830"/>
                  <a:pt x="14024" y="2836"/>
                  <a:pt x="14015" y="2836"/>
                </a:cubicBezTo>
                <a:cubicBezTo>
                  <a:pt x="14006" y="2836"/>
                  <a:pt x="13988" y="2830"/>
                  <a:pt x="13975" y="2830"/>
                </a:cubicBezTo>
                <a:cubicBezTo>
                  <a:pt x="13975" y="2830"/>
                  <a:pt x="13991" y="2861"/>
                  <a:pt x="14010" y="2861"/>
                </a:cubicBezTo>
                <a:cubicBezTo>
                  <a:pt x="14014" y="2861"/>
                  <a:pt x="14019" y="2859"/>
                  <a:pt x="14024" y="2854"/>
                </a:cubicBezTo>
                <a:cubicBezTo>
                  <a:pt x="14024" y="2854"/>
                  <a:pt x="14048" y="2806"/>
                  <a:pt x="14073" y="2757"/>
                </a:cubicBezTo>
                <a:lnTo>
                  <a:pt x="14097" y="2806"/>
                </a:lnTo>
                <a:lnTo>
                  <a:pt x="14122" y="2806"/>
                </a:lnTo>
                <a:lnTo>
                  <a:pt x="14146" y="2854"/>
                </a:lnTo>
                <a:lnTo>
                  <a:pt x="14195" y="2903"/>
                </a:lnTo>
                <a:lnTo>
                  <a:pt x="14146" y="2903"/>
                </a:lnTo>
                <a:cubicBezTo>
                  <a:pt x="14170" y="2928"/>
                  <a:pt x="14170" y="2928"/>
                  <a:pt x="14195" y="2928"/>
                </a:cubicBezTo>
                <a:lnTo>
                  <a:pt x="14292" y="3001"/>
                </a:lnTo>
                <a:cubicBezTo>
                  <a:pt x="14414" y="3074"/>
                  <a:pt x="14536" y="3147"/>
                  <a:pt x="14634" y="3220"/>
                </a:cubicBezTo>
                <a:cubicBezTo>
                  <a:pt x="14707" y="3269"/>
                  <a:pt x="14756" y="3318"/>
                  <a:pt x="14829" y="3342"/>
                </a:cubicBezTo>
                <a:cubicBezTo>
                  <a:pt x="14878" y="3367"/>
                  <a:pt x="14902" y="3391"/>
                  <a:pt x="14951" y="3415"/>
                </a:cubicBezTo>
                <a:lnTo>
                  <a:pt x="15073" y="3464"/>
                </a:lnTo>
                <a:cubicBezTo>
                  <a:pt x="15146" y="3489"/>
                  <a:pt x="15244" y="3537"/>
                  <a:pt x="15317" y="3562"/>
                </a:cubicBezTo>
                <a:lnTo>
                  <a:pt x="15463" y="3586"/>
                </a:lnTo>
                <a:lnTo>
                  <a:pt x="15609" y="3586"/>
                </a:lnTo>
                <a:cubicBezTo>
                  <a:pt x="15780" y="3586"/>
                  <a:pt x="15975" y="3586"/>
                  <a:pt x="16170" y="3537"/>
                </a:cubicBezTo>
                <a:cubicBezTo>
                  <a:pt x="16268" y="3513"/>
                  <a:pt x="16341" y="3489"/>
                  <a:pt x="16439" y="3440"/>
                </a:cubicBezTo>
                <a:lnTo>
                  <a:pt x="16561" y="3391"/>
                </a:lnTo>
                <a:lnTo>
                  <a:pt x="16683" y="3318"/>
                </a:lnTo>
                <a:lnTo>
                  <a:pt x="16683" y="3318"/>
                </a:lnTo>
                <a:cubicBezTo>
                  <a:pt x="16683" y="3318"/>
                  <a:pt x="16658" y="3367"/>
                  <a:pt x="16609" y="3391"/>
                </a:cubicBezTo>
                <a:cubicBezTo>
                  <a:pt x="16562" y="3422"/>
                  <a:pt x="16526" y="3454"/>
                  <a:pt x="16486" y="3479"/>
                </a:cubicBezTo>
                <a:lnTo>
                  <a:pt x="16486" y="3479"/>
                </a:lnTo>
                <a:cubicBezTo>
                  <a:pt x="16514" y="3466"/>
                  <a:pt x="16546" y="3453"/>
                  <a:pt x="16585" y="3440"/>
                </a:cubicBezTo>
                <a:cubicBezTo>
                  <a:pt x="16634" y="3415"/>
                  <a:pt x="16683" y="3391"/>
                  <a:pt x="16731" y="3367"/>
                </a:cubicBezTo>
                <a:lnTo>
                  <a:pt x="16731" y="3367"/>
                </a:lnTo>
                <a:cubicBezTo>
                  <a:pt x="16713" y="3371"/>
                  <a:pt x="16701" y="3373"/>
                  <a:pt x="16694" y="3373"/>
                </a:cubicBezTo>
                <a:cubicBezTo>
                  <a:pt x="16661" y="3373"/>
                  <a:pt x="16720" y="3333"/>
                  <a:pt x="16780" y="3293"/>
                </a:cubicBezTo>
                <a:cubicBezTo>
                  <a:pt x="16817" y="3275"/>
                  <a:pt x="16868" y="3228"/>
                  <a:pt x="16859" y="3228"/>
                </a:cubicBezTo>
                <a:cubicBezTo>
                  <a:pt x="16856" y="3228"/>
                  <a:pt x="16847" y="3233"/>
                  <a:pt x="16829" y="3245"/>
                </a:cubicBezTo>
                <a:cubicBezTo>
                  <a:pt x="17024" y="3050"/>
                  <a:pt x="17195" y="2854"/>
                  <a:pt x="17341" y="2635"/>
                </a:cubicBezTo>
                <a:cubicBezTo>
                  <a:pt x="17463" y="2464"/>
                  <a:pt x="17561" y="2269"/>
                  <a:pt x="17634" y="2050"/>
                </a:cubicBezTo>
                <a:cubicBezTo>
                  <a:pt x="17634" y="2025"/>
                  <a:pt x="17561" y="1952"/>
                  <a:pt x="17463" y="1830"/>
                </a:cubicBezTo>
                <a:cubicBezTo>
                  <a:pt x="17365" y="1733"/>
                  <a:pt x="17244" y="1586"/>
                  <a:pt x="17097" y="1464"/>
                </a:cubicBezTo>
                <a:cubicBezTo>
                  <a:pt x="16926" y="1294"/>
                  <a:pt x="16707" y="1147"/>
                  <a:pt x="16487" y="1001"/>
                </a:cubicBezTo>
                <a:cubicBezTo>
                  <a:pt x="16502" y="971"/>
                  <a:pt x="16508" y="933"/>
                  <a:pt x="16516" y="896"/>
                </a:cubicBezTo>
                <a:lnTo>
                  <a:pt x="16516" y="896"/>
                </a:lnTo>
                <a:cubicBezTo>
                  <a:pt x="16498" y="956"/>
                  <a:pt x="16481" y="1021"/>
                  <a:pt x="16463" y="1074"/>
                </a:cubicBezTo>
                <a:lnTo>
                  <a:pt x="16512" y="1098"/>
                </a:lnTo>
                <a:cubicBezTo>
                  <a:pt x="16487" y="1196"/>
                  <a:pt x="16487" y="1220"/>
                  <a:pt x="16463" y="1220"/>
                </a:cubicBezTo>
                <a:cubicBezTo>
                  <a:pt x="16463" y="1220"/>
                  <a:pt x="16463" y="1245"/>
                  <a:pt x="16414" y="1318"/>
                </a:cubicBezTo>
                <a:cubicBezTo>
                  <a:pt x="16414" y="1318"/>
                  <a:pt x="16414" y="1294"/>
                  <a:pt x="16414" y="1220"/>
                </a:cubicBezTo>
                <a:cubicBezTo>
                  <a:pt x="16439" y="1147"/>
                  <a:pt x="16463" y="1074"/>
                  <a:pt x="16463" y="1001"/>
                </a:cubicBezTo>
                <a:lnTo>
                  <a:pt x="16463" y="1001"/>
                </a:lnTo>
                <a:cubicBezTo>
                  <a:pt x="16439" y="1147"/>
                  <a:pt x="16366" y="1269"/>
                  <a:pt x="16390" y="1318"/>
                </a:cubicBezTo>
                <a:cubicBezTo>
                  <a:pt x="16373" y="1353"/>
                  <a:pt x="16361" y="1360"/>
                  <a:pt x="16352" y="1360"/>
                </a:cubicBezTo>
                <a:cubicBezTo>
                  <a:pt x="16346" y="1360"/>
                  <a:pt x="16340" y="1357"/>
                  <a:pt x="16334" y="1357"/>
                </a:cubicBezTo>
                <a:cubicBezTo>
                  <a:pt x="16324" y="1357"/>
                  <a:pt x="16312" y="1366"/>
                  <a:pt x="16292" y="1415"/>
                </a:cubicBezTo>
                <a:cubicBezTo>
                  <a:pt x="16292" y="1464"/>
                  <a:pt x="16268" y="1513"/>
                  <a:pt x="16244" y="1586"/>
                </a:cubicBezTo>
                <a:cubicBezTo>
                  <a:pt x="16244" y="1611"/>
                  <a:pt x="16219" y="1635"/>
                  <a:pt x="16219" y="1659"/>
                </a:cubicBezTo>
                <a:cubicBezTo>
                  <a:pt x="16195" y="1684"/>
                  <a:pt x="16195" y="1708"/>
                  <a:pt x="16170" y="1708"/>
                </a:cubicBezTo>
                <a:cubicBezTo>
                  <a:pt x="16146" y="1733"/>
                  <a:pt x="16146" y="1757"/>
                  <a:pt x="16122" y="1781"/>
                </a:cubicBezTo>
                <a:cubicBezTo>
                  <a:pt x="16097" y="1806"/>
                  <a:pt x="16097" y="1830"/>
                  <a:pt x="16073" y="1830"/>
                </a:cubicBezTo>
                <a:cubicBezTo>
                  <a:pt x="16073" y="1879"/>
                  <a:pt x="16048" y="1903"/>
                  <a:pt x="16024" y="1928"/>
                </a:cubicBezTo>
                <a:cubicBezTo>
                  <a:pt x="16000" y="1976"/>
                  <a:pt x="16000" y="1976"/>
                  <a:pt x="16000" y="1976"/>
                </a:cubicBezTo>
                <a:cubicBezTo>
                  <a:pt x="16000" y="2001"/>
                  <a:pt x="15975" y="2001"/>
                  <a:pt x="15975" y="2025"/>
                </a:cubicBezTo>
                <a:cubicBezTo>
                  <a:pt x="15951" y="2025"/>
                  <a:pt x="15927" y="2050"/>
                  <a:pt x="15902" y="2050"/>
                </a:cubicBezTo>
                <a:cubicBezTo>
                  <a:pt x="15863" y="2050"/>
                  <a:pt x="15840" y="2081"/>
                  <a:pt x="15807" y="2081"/>
                </a:cubicBezTo>
                <a:cubicBezTo>
                  <a:pt x="15799" y="2081"/>
                  <a:pt x="15790" y="2079"/>
                  <a:pt x="15780" y="2074"/>
                </a:cubicBezTo>
                <a:lnTo>
                  <a:pt x="15780" y="2074"/>
                </a:lnTo>
                <a:cubicBezTo>
                  <a:pt x="15780" y="2074"/>
                  <a:pt x="15805" y="2098"/>
                  <a:pt x="15780" y="2098"/>
                </a:cubicBezTo>
                <a:cubicBezTo>
                  <a:pt x="15756" y="2098"/>
                  <a:pt x="15658" y="2098"/>
                  <a:pt x="15609" y="2025"/>
                </a:cubicBezTo>
                <a:lnTo>
                  <a:pt x="15512" y="2025"/>
                </a:lnTo>
                <a:cubicBezTo>
                  <a:pt x="15439" y="1976"/>
                  <a:pt x="15366" y="1928"/>
                  <a:pt x="15317" y="1854"/>
                </a:cubicBezTo>
                <a:lnTo>
                  <a:pt x="15219" y="1781"/>
                </a:lnTo>
                <a:lnTo>
                  <a:pt x="15219" y="1733"/>
                </a:lnTo>
                <a:lnTo>
                  <a:pt x="15170" y="1684"/>
                </a:lnTo>
                <a:cubicBezTo>
                  <a:pt x="15122" y="1635"/>
                  <a:pt x="15097" y="1586"/>
                  <a:pt x="15073" y="1537"/>
                </a:cubicBezTo>
                <a:cubicBezTo>
                  <a:pt x="15048" y="1513"/>
                  <a:pt x="15024" y="1489"/>
                  <a:pt x="15024" y="1464"/>
                </a:cubicBezTo>
                <a:lnTo>
                  <a:pt x="14975" y="1367"/>
                </a:lnTo>
                <a:lnTo>
                  <a:pt x="14902" y="1172"/>
                </a:lnTo>
                <a:cubicBezTo>
                  <a:pt x="14902" y="1147"/>
                  <a:pt x="14853" y="1123"/>
                  <a:pt x="14853" y="1074"/>
                </a:cubicBezTo>
                <a:cubicBezTo>
                  <a:pt x="14829" y="1050"/>
                  <a:pt x="14829" y="1001"/>
                  <a:pt x="14805" y="952"/>
                </a:cubicBezTo>
                <a:lnTo>
                  <a:pt x="14731" y="733"/>
                </a:lnTo>
                <a:lnTo>
                  <a:pt x="13878" y="733"/>
                </a:lnTo>
                <a:cubicBezTo>
                  <a:pt x="13585" y="781"/>
                  <a:pt x="13292" y="830"/>
                  <a:pt x="13000" y="830"/>
                </a:cubicBezTo>
                <a:lnTo>
                  <a:pt x="12975" y="952"/>
                </a:lnTo>
                <a:lnTo>
                  <a:pt x="12951" y="1025"/>
                </a:lnTo>
                <a:cubicBezTo>
                  <a:pt x="12927" y="1098"/>
                  <a:pt x="12902" y="1147"/>
                  <a:pt x="12902" y="1220"/>
                </a:cubicBezTo>
                <a:lnTo>
                  <a:pt x="12927" y="1294"/>
                </a:lnTo>
                <a:cubicBezTo>
                  <a:pt x="12902" y="1318"/>
                  <a:pt x="12902" y="1342"/>
                  <a:pt x="12878" y="1367"/>
                </a:cubicBezTo>
                <a:lnTo>
                  <a:pt x="12853" y="1415"/>
                </a:lnTo>
                <a:lnTo>
                  <a:pt x="12707" y="1684"/>
                </a:lnTo>
                <a:lnTo>
                  <a:pt x="12634" y="1781"/>
                </a:lnTo>
                <a:lnTo>
                  <a:pt x="12610" y="1806"/>
                </a:lnTo>
                <a:lnTo>
                  <a:pt x="12610" y="1830"/>
                </a:lnTo>
                <a:cubicBezTo>
                  <a:pt x="12585" y="1854"/>
                  <a:pt x="12585" y="1879"/>
                  <a:pt x="12561" y="1879"/>
                </a:cubicBezTo>
                <a:lnTo>
                  <a:pt x="12512" y="1952"/>
                </a:lnTo>
                <a:cubicBezTo>
                  <a:pt x="12463" y="1976"/>
                  <a:pt x="12439" y="2001"/>
                  <a:pt x="12414" y="2025"/>
                </a:cubicBezTo>
                <a:cubicBezTo>
                  <a:pt x="12341" y="2074"/>
                  <a:pt x="12268" y="2098"/>
                  <a:pt x="12170" y="2123"/>
                </a:cubicBezTo>
                <a:lnTo>
                  <a:pt x="12073" y="2123"/>
                </a:lnTo>
                <a:cubicBezTo>
                  <a:pt x="12024" y="2123"/>
                  <a:pt x="12000" y="2098"/>
                  <a:pt x="11951" y="2098"/>
                </a:cubicBezTo>
                <a:cubicBezTo>
                  <a:pt x="11902" y="2050"/>
                  <a:pt x="11853" y="2025"/>
                  <a:pt x="11805" y="1976"/>
                </a:cubicBezTo>
                <a:lnTo>
                  <a:pt x="11756" y="1928"/>
                </a:lnTo>
                <a:cubicBezTo>
                  <a:pt x="11731" y="1903"/>
                  <a:pt x="11707" y="1903"/>
                  <a:pt x="11707" y="1903"/>
                </a:cubicBezTo>
                <a:lnTo>
                  <a:pt x="11634" y="1781"/>
                </a:lnTo>
                <a:lnTo>
                  <a:pt x="11585" y="1684"/>
                </a:lnTo>
                <a:cubicBezTo>
                  <a:pt x="11561" y="1659"/>
                  <a:pt x="11561" y="1635"/>
                  <a:pt x="11561" y="1611"/>
                </a:cubicBezTo>
                <a:lnTo>
                  <a:pt x="11536" y="1537"/>
                </a:lnTo>
                <a:lnTo>
                  <a:pt x="11439" y="1245"/>
                </a:lnTo>
                <a:lnTo>
                  <a:pt x="11439" y="1196"/>
                </a:lnTo>
                <a:lnTo>
                  <a:pt x="11439" y="1172"/>
                </a:lnTo>
                <a:lnTo>
                  <a:pt x="11414" y="1050"/>
                </a:lnTo>
                <a:cubicBezTo>
                  <a:pt x="11414" y="976"/>
                  <a:pt x="11390" y="928"/>
                  <a:pt x="11390" y="855"/>
                </a:cubicBezTo>
                <a:cubicBezTo>
                  <a:pt x="11146" y="855"/>
                  <a:pt x="10902" y="830"/>
                  <a:pt x="10683" y="806"/>
                </a:cubicBezTo>
                <a:lnTo>
                  <a:pt x="10610" y="781"/>
                </a:lnTo>
                <a:lnTo>
                  <a:pt x="10561" y="757"/>
                </a:lnTo>
                <a:lnTo>
                  <a:pt x="10536" y="733"/>
                </a:lnTo>
                <a:cubicBezTo>
                  <a:pt x="10512" y="806"/>
                  <a:pt x="10536" y="903"/>
                  <a:pt x="9707" y="1025"/>
                </a:cubicBezTo>
                <a:cubicBezTo>
                  <a:pt x="9707" y="1147"/>
                  <a:pt x="9683" y="1269"/>
                  <a:pt x="9683" y="1391"/>
                </a:cubicBezTo>
                <a:lnTo>
                  <a:pt x="9683" y="1464"/>
                </a:lnTo>
                <a:lnTo>
                  <a:pt x="9683" y="1489"/>
                </a:lnTo>
                <a:lnTo>
                  <a:pt x="9683" y="1537"/>
                </a:lnTo>
                <a:cubicBezTo>
                  <a:pt x="9683" y="1562"/>
                  <a:pt x="9658" y="1611"/>
                  <a:pt x="9658" y="1635"/>
                </a:cubicBezTo>
                <a:cubicBezTo>
                  <a:pt x="9634" y="1659"/>
                  <a:pt x="9610" y="1757"/>
                  <a:pt x="9585" y="1830"/>
                </a:cubicBezTo>
                <a:lnTo>
                  <a:pt x="9585" y="1879"/>
                </a:lnTo>
                <a:cubicBezTo>
                  <a:pt x="9561" y="1879"/>
                  <a:pt x="9561" y="1903"/>
                  <a:pt x="9561" y="1903"/>
                </a:cubicBezTo>
                <a:lnTo>
                  <a:pt x="9512" y="1952"/>
                </a:lnTo>
                <a:lnTo>
                  <a:pt x="9512" y="1976"/>
                </a:lnTo>
                <a:cubicBezTo>
                  <a:pt x="9488" y="2001"/>
                  <a:pt x="9463" y="2025"/>
                  <a:pt x="9439" y="2050"/>
                </a:cubicBezTo>
                <a:cubicBezTo>
                  <a:pt x="9427" y="2037"/>
                  <a:pt x="9414" y="2031"/>
                  <a:pt x="9402" y="2031"/>
                </a:cubicBezTo>
                <a:cubicBezTo>
                  <a:pt x="9390" y="2031"/>
                  <a:pt x="9378" y="2037"/>
                  <a:pt x="9366" y="2050"/>
                </a:cubicBezTo>
                <a:lnTo>
                  <a:pt x="9146" y="2050"/>
                </a:lnTo>
                <a:cubicBezTo>
                  <a:pt x="9195" y="2050"/>
                  <a:pt x="9171" y="2074"/>
                  <a:pt x="9146" y="2074"/>
                </a:cubicBezTo>
                <a:cubicBezTo>
                  <a:pt x="9097" y="2074"/>
                  <a:pt x="9024" y="2074"/>
                  <a:pt x="8975" y="2050"/>
                </a:cubicBezTo>
                <a:lnTo>
                  <a:pt x="8902" y="2050"/>
                </a:lnTo>
                <a:cubicBezTo>
                  <a:pt x="8853" y="2025"/>
                  <a:pt x="8780" y="2001"/>
                  <a:pt x="8732" y="1976"/>
                </a:cubicBezTo>
                <a:cubicBezTo>
                  <a:pt x="8610" y="1928"/>
                  <a:pt x="8512" y="1854"/>
                  <a:pt x="8414" y="1781"/>
                </a:cubicBezTo>
                <a:cubicBezTo>
                  <a:pt x="8390" y="1757"/>
                  <a:pt x="8366" y="1708"/>
                  <a:pt x="8341" y="1684"/>
                </a:cubicBezTo>
                <a:cubicBezTo>
                  <a:pt x="8317" y="1684"/>
                  <a:pt x="8317" y="1659"/>
                  <a:pt x="8293" y="1635"/>
                </a:cubicBezTo>
                <a:lnTo>
                  <a:pt x="8268" y="1611"/>
                </a:lnTo>
                <a:cubicBezTo>
                  <a:pt x="8268" y="1611"/>
                  <a:pt x="8244" y="1586"/>
                  <a:pt x="8244" y="1562"/>
                </a:cubicBezTo>
                <a:lnTo>
                  <a:pt x="8195" y="1489"/>
                </a:lnTo>
                <a:lnTo>
                  <a:pt x="8171" y="1464"/>
                </a:lnTo>
                <a:cubicBezTo>
                  <a:pt x="8171" y="1440"/>
                  <a:pt x="8171" y="1440"/>
                  <a:pt x="8146" y="1415"/>
                </a:cubicBezTo>
                <a:cubicBezTo>
                  <a:pt x="8146" y="1367"/>
                  <a:pt x="8122" y="1294"/>
                  <a:pt x="8097" y="1220"/>
                </a:cubicBezTo>
                <a:cubicBezTo>
                  <a:pt x="8049" y="1172"/>
                  <a:pt x="8073" y="1172"/>
                  <a:pt x="8049" y="1147"/>
                </a:cubicBezTo>
                <a:lnTo>
                  <a:pt x="8024" y="1098"/>
                </a:lnTo>
                <a:lnTo>
                  <a:pt x="8024" y="1001"/>
                </a:lnTo>
                <a:lnTo>
                  <a:pt x="8024" y="708"/>
                </a:lnTo>
                <a:lnTo>
                  <a:pt x="7902" y="659"/>
                </a:lnTo>
                <a:lnTo>
                  <a:pt x="7829" y="635"/>
                </a:lnTo>
                <a:lnTo>
                  <a:pt x="7732" y="586"/>
                </a:lnTo>
                <a:lnTo>
                  <a:pt x="7683" y="586"/>
                </a:lnTo>
                <a:lnTo>
                  <a:pt x="7634" y="562"/>
                </a:lnTo>
                <a:lnTo>
                  <a:pt x="7512" y="489"/>
                </a:lnTo>
                <a:lnTo>
                  <a:pt x="7414" y="440"/>
                </a:lnTo>
                <a:cubicBezTo>
                  <a:pt x="7317" y="367"/>
                  <a:pt x="7293" y="294"/>
                  <a:pt x="7293" y="245"/>
                </a:cubicBezTo>
                <a:cubicBezTo>
                  <a:pt x="7293" y="245"/>
                  <a:pt x="7293" y="220"/>
                  <a:pt x="7293" y="220"/>
                </a:cubicBezTo>
                <a:lnTo>
                  <a:pt x="7268" y="245"/>
                </a:lnTo>
                <a:lnTo>
                  <a:pt x="7219" y="269"/>
                </a:lnTo>
                <a:lnTo>
                  <a:pt x="7146" y="294"/>
                </a:lnTo>
                <a:lnTo>
                  <a:pt x="7073" y="294"/>
                </a:lnTo>
                <a:lnTo>
                  <a:pt x="6975" y="318"/>
                </a:lnTo>
                <a:lnTo>
                  <a:pt x="6658" y="318"/>
                </a:lnTo>
                <a:lnTo>
                  <a:pt x="6463" y="294"/>
                </a:lnTo>
                <a:cubicBezTo>
                  <a:pt x="6439" y="367"/>
                  <a:pt x="6415" y="416"/>
                  <a:pt x="6390" y="489"/>
                </a:cubicBezTo>
                <a:cubicBezTo>
                  <a:pt x="6366" y="537"/>
                  <a:pt x="6366" y="537"/>
                  <a:pt x="6366" y="562"/>
                </a:cubicBezTo>
                <a:cubicBezTo>
                  <a:pt x="6341" y="586"/>
                  <a:pt x="6341" y="611"/>
                  <a:pt x="6317" y="635"/>
                </a:cubicBezTo>
                <a:cubicBezTo>
                  <a:pt x="6268" y="708"/>
                  <a:pt x="6219" y="781"/>
                  <a:pt x="6195" y="855"/>
                </a:cubicBezTo>
                <a:lnTo>
                  <a:pt x="6073" y="1050"/>
                </a:lnTo>
                <a:cubicBezTo>
                  <a:pt x="6049" y="1074"/>
                  <a:pt x="6000" y="1123"/>
                  <a:pt x="5975" y="1147"/>
                </a:cubicBezTo>
                <a:cubicBezTo>
                  <a:pt x="5951" y="1172"/>
                  <a:pt x="5878" y="1269"/>
                  <a:pt x="5829" y="1342"/>
                </a:cubicBezTo>
                <a:lnTo>
                  <a:pt x="5805" y="1367"/>
                </a:lnTo>
                <a:lnTo>
                  <a:pt x="5780" y="1391"/>
                </a:lnTo>
                <a:lnTo>
                  <a:pt x="5756" y="1440"/>
                </a:lnTo>
                <a:cubicBezTo>
                  <a:pt x="5732" y="1464"/>
                  <a:pt x="5683" y="1489"/>
                  <a:pt x="5658" y="1513"/>
                </a:cubicBezTo>
                <a:lnTo>
                  <a:pt x="5561" y="1586"/>
                </a:lnTo>
                <a:cubicBezTo>
                  <a:pt x="5536" y="1611"/>
                  <a:pt x="5488" y="1635"/>
                  <a:pt x="5463" y="1659"/>
                </a:cubicBezTo>
                <a:lnTo>
                  <a:pt x="5366" y="1708"/>
                </a:lnTo>
                <a:cubicBezTo>
                  <a:pt x="5317" y="1733"/>
                  <a:pt x="5293" y="1757"/>
                  <a:pt x="5268" y="1781"/>
                </a:cubicBezTo>
                <a:lnTo>
                  <a:pt x="5171" y="1830"/>
                </a:lnTo>
                <a:lnTo>
                  <a:pt x="5195" y="1806"/>
                </a:lnTo>
                <a:lnTo>
                  <a:pt x="5195" y="1806"/>
                </a:lnTo>
                <a:cubicBezTo>
                  <a:pt x="5146" y="1830"/>
                  <a:pt x="5097" y="1854"/>
                  <a:pt x="5024" y="1879"/>
                </a:cubicBezTo>
                <a:cubicBezTo>
                  <a:pt x="4951" y="1903"/>
                  <a:pt x="4854" y="1928"/>
                  <a:pt x="4780" y="1952"/>
                </a:cubicBezTo>
                <a:cubicBezTo>
                  <a:pt x="4671" y="1976"/>
                  <a:pt x="4555" y="1989"/>
                  <a:pt x="4439" y="1989"/>
                </a:cubicBezTo>
                <a:cubicBezTo>
                  <a:pt x="4323" y="1989"/>
                  <a:pt x="4207" y="1976"/>
                  <a:pt x="4097" y="1952"/>
                </a:cubicBezTo>
                <a:cubicBezTo>
                  <a:pt x="3902" y="1903"/>
                  <a:pt x="3707" y="1830"/>
                  <a:pt x="3537" y="1708"/>
                </a:cubicBezTo>
                <a:cubicBezTo>
                  <a:pt x="3463" y="1659"/>
                  <a:pt x="3415" y="1611"/>
                  <a:pt x="3341" y="1537"/>
                </a:cubicBezTo>
                <a:lnTo>
                  <a:pt x="3219" y="1367"/>
                </a:lnTo>
                <a:lnTo>
                  <a:pt x="3171" y="1318"/>
                </a:lnTo>
                <a:lnTo>
                  <a:pt x="3171" y="1309"/>
                </a:lnTo>
                <a:lnTo>
                  <a:pt x="3171" y="1309"/>
                </a:lnTo>
                <a:cubicBezTo>
                  <a:pt x="3177" y="1318"/>
                  <a:pt x="3183" y="1330"/>
                  <a:pt x="3195" y="1342"/>
                </a:cubicBezTo>
                <a:lnTo>
                  <a:pt x="3171" y="1294"/>
                </a:lnTo>
                <a:lnTo>
                  <a:pt x="3171" y="1309"/>
                </a:lnTo>
                <a:lnTo>
                  <a:pt x="3171" y="1309"/>
                </a:lnTo>
                <a:cubicBezTo>
                  <a:pt x="3165" y="1300"/>
                  <a:pt x="3158" y="1294"/>
                  <a:pt x="3146" y="1294"/>
                </a:cubicBezTo>
                <a:lnTo>
                  <a:pt x="3122" y="1220"/>
                </a:lnTo>
                <a:cubicBezTo>
                  <a:pt x="3098" y="1172"/>
                  <a:pt x="3098" y="1123"/>
                  <a:pt x="3073" y="1074"/>
                </a:cubicBezTo>
                <a:cubicBezTo>
                  <a:pt x="3049" y="1050"/>
                  <a:pt x="3024" y="928"/>
                  <a:pt x="3000" y="879"/>
                </a:cubicBezTo>
                <a:cubicBezTo>
                  <a:pt x="3000" y="855"/>
                  <a:pt x="3000" y="855"/>
                  <a:pt x="3000" y="830"/>
                </a:cubicBezTo>
                <a:lnTo>
                  <a:pt x="3000" y="806"/>
                </a:lnTo>
                <a:cubicBezTo>
                  <a:pt x="3000" y="806"/>
                  <a:pt x="3000" y="781"/>
                  <a:pt x="3000" y="781"/>
                </a:cubicBezTo>
                <a:lnTo>
                  <a:pt x="3000" y="659"/>
                </a:lnTo>
                <a:cubicBezTo>
                  <a:pt x="3000" y="635"/>
                  <a:pt x="3000" y="513"/>
                  <a:pt x="2976" y="440"/>
                </a:cubicBezTo>
                <a:cubicBezTo>
                  <a:pt x="2927" y="416"/>
                  <a:pt x="2878" y="391"/>
                  <a:pt x="2829" y="367"/>
                </a:cubicBezTo>
                <a:lnTo>
                  <a:pt x="2732" y="318"/>
                </a:lnTo>
                <a:lnTo>
                  <a:pt x="2634" y="269"/>
                </a:lnTo>
                <a:cubicBezTo>
                  <a:pt x="2634" y="294"/>
                  <a:pt x="2634" y="318"/>
                  <a:pt x="2585" y="318"/>
                </a:cubicBezTo>
                <a:lnTo>
                  <a:pt x="2488" y="318"/>
                </a:lnTo>
                <a:cubicBezTo>
                  <a:pt x="2463" y="318"/>
                  <a:pt x="2415" y="294"/>
                  <a:pt x="2390" y="294"/>
                </a:cubicBezTo>
                <a:lnTo>
                  <a:pt x="2341" y="269"/>
                </a:lnTo>
                <a:lnTo>
                  <a:pt x="2317" y="245"/>
                </a:lnTo>
                <a:lnTo>
                  <a:pt x="2244" y="196"/>
                </a:lnTo>
                <a:cubicBezTo>
                  <a:pt x="2244" y="172"/>
                  <a:pt x="2219" y="147"/>
                  <a:pt x="2195" y="123"/>
                </a:cubicBezTo>
                <a:cubicBezTo>
                  <a:pt x="2195" y="98"/>
                  <a:pt x="2171" y="74"/>
                  <a:pt x="2171" y="50"/>
                </a:cubicBezTo>
                <a:lnTo>
                  <a:pt x="2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8" name="Google Shape;3468;p110"/>
          <p:cNvGrpSpPr/>
          <p:nvPr/>
        </p:nvGrpSpPr>
        <p:grpSpPr>
          <a:xfrm>
            <a:off x="6101579" y="484799"/>
            <a:ext cx="1785208" cy="5404243"/>
            <a:chOff x="1084900" y="3207900"/>
            <a:chExt cx="661850" cy="2003575"/>
          </a:xfrm>
        </p:grpSpPr>
        <p:sp>
          <p:nvSpPr>
            <p:cNvPr id="3469" name="Google Shape;3469;p110"/>
            <p:cNvSpPr/>
            <p:nvPr/>
          </p:nvSpPr>
          <p:spPr>
            <a:xfrm>
              <a:off x="1219450" y="5121700"/>
              <a:ext cx="12750" cy="900"/>
            </a:xfrm>
            <a:custGeom>
              <a:rect b="b" l="l" r="r" t="t"/>
              <a:pathLst>
                <a:path extrusionOk="0" h="36" w="510">
                  <a:moveTo>
                    <a:pt x="509" y="1"/>
                  </a:moveTo>
                  <a:lnTo>
                    <a:pt x="1" y="18"/>
                  </a:lnTo>
                  <a:cubicBezTo>
                    <a:pt x="141" y="18"/>
                    <a:pt x="281" y="18"/>
                    <a:pt x="421" y="36"/>
                  </a:cubicBezTo>
                  <a:lnTo>
                    <a:pt x="509" y="1"/>
                  </a:ln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10"/>
            <p:cNvSpPr/>
            <p:nvPr/>
          </p:nvSpPr>
          <p:spPr>
            <a:xfrm>
              <a:off x="1107250" y="5122575"/>
              <a:ext cx="200325" cy="88900"/>
            </a:xfrm>
            <a:custGeom>
              <a:rect b="b" l="l" r="r" t="t"/>
              <a:pathLst>
                <a:path extrusionOk="0" h="3556" w="8013">
                  <a:moveTo>
                    <a:pt x="4909" y="1"/>
                  </a:moveTo>
                  <a:cubicBezTo>
                    <a:pt x="2998" y="685"/>
                    <a:pt x="1315" y="1842"/>
                    <a:pt x="0" y="3384"/>
                  </a:cubicBezTo>
                  <a:cubicBezTo>
                    <a:pt x="597" y="3499"/>
                    <a:pt x="1206" y="3556"/>
                    <a:pt x="1818" y="3556"/>
                  </a:cubicBezTo>
                  <a:cubicBezTo>
                    <a:pt x="3924" y="3556"/>
                    <a:pt x="6084" y="2886"/>
                    <a:pt x="8012" y="1596"/>
                  </a:cubicBezTo>
                  <a:cubicBezTo>
                    <a:pt x="7224" y="685"/>
                    <a:pt x="6119" y="106"/>
                    <a:pt x="4909" y="1"/>
                  </a:cubicBez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10"/>
            <p:cNvSpPr/>
            <p:nvPr/>
          </p:nvSpPr>
          <p:spPr>
            <a:xfrm>
              <a:off x="1315450" y="3236100"/>
              <a:ext cx="181475" cy="337375"/>
            </a:xfrm>
            <a:custGeom>
              <a:rect b="b" l="l" r="r" t="t"/>
              <a:pathLst>
                <a:path extrusionOk="0" h="13495" w="7259">
                  <a:moveTo>
                    <a:pt x="3309" y="1"/>
                  </a:moveTo>
                  <a:cubicBezTo>
                    <a:pt x="1572" y="1"/>
                    <a:pt x="1527" y="2140"/>
                    <a:pt x="1210" y="3632"/>
                  </a:cubicBezTo>
                  <a:cubicBezTo>
                    <a:pt x="754" y="5771"/>
                    <a:pt x="386" y="7910"/>
                    <a:pt x="105" y="10084"/>
                  </a:cubicBezTo>
                  <a:cubicBezTo>
                    <a:pt x="0" y="10435"/>
                    <a:pt x="140" y="10820"/>
                    <a:pt x="473" y="10996"/>
                  </a:cubicBezTo>
                  <a:cubicBezTo>
                    <a:pt x="2011" y="12217"/>
                    <a:pt x="3793" y="13495"/>
                    <a:pt x="5715" y="13495"/>
                  </a:cubicBezTo>
                  <a:cubicBezTo>
                    <a:pt x="5918" y="13495"/>
                    <a:pt x="6123" y="13480"/>
                    <a:pt x="6329" y="13450"/>
                  </a:cubicBezTo>
                  <a:cubicBezTo>
                    <a:pt x="6627" y="13433"/>
                    <a:pt x="6908" y="13292"/>
                    <a:pt x="7100" y="13047"/>
                  </a:cubicBezTo>
                  <a:cubicBezTo>
                    <a:pt x="7206" y="12837"/>
                    <a:pt x="7258" y="12574"/>
                    <a:pt x="7223" y="12328"/>
                  </a:cubicBezTo>
                  <a:cubicBezTo>
                    <a:pt x="7048" y="8892"/>
                    <a:pt x="6802" y="5456"/>
                    <a:pt x="6434" y="2037"/>
                  </a:cubicBezTo>
                  <a:cubicBezTo>
                    <a:pt x="6452" y="1546"/>
                    <a:pt x="6154" y="1090"/>
                    <a:pt x="5698" y="915"/>
                  </a:cubicBezTo>
                  <a:cubicBezTo>
                    <a:pt x="5154" y="547"/>
                    <a:pt x="4541" y="249"/>
                    <a:pt x="3910" y="74"/>
                  </a:cubicBezTo>
                  <a:cubicBezTo>
                    <a:pt x="3690" y="24"/>
                    <a:pt x="3490" y="1"/>
                    <a:pt x="33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10"/>
            <p:cNvSpPr/>
            <p:nvPr/>
          </p:nvSpPr>
          <p:spPr>
            <a:xfrm>
              <a:off x="1585875" y="5121700"/>
              <a:ext cx="13175" cy="900"/>
            </a:xfrm>
            <a:custGeom>
              <a:rect b="b" l="l" r="r" t="t"/>
              <a:pathLst>
                <a:path extrusionOk="0" h="36" w="527">
                  <a:moveTo>
                    <a:pt x="0" y="1"/>
                  </a:moveTo>
                  <a:lnTo>
                    <a:pt x="88" y="36"/>
                  </a:lnTo>
                  <a:cubicBezTo>
                    <a:pt x="228" y="36"/>
                    <a:pt x="368" y="18"/>
                    <a:pt x="526" y="18"/>
                  </a:cubicBezTo>
                  <a:lnTo>
                    <a:pt x="0" y="1"/>
                  </a:ln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10"/>
            <p:cNvSpPr/>
            <p:nvPr/>
          </p:nvSpPr>
          <p:spPr>
            <a:xfrm>
              <a:off x="1510475" y="5122575"/>
              <a:ext cx="200325" cy="88900"/>
            </a:xfrm>
            <a:custGeom>
              <a:rect b="b" l="l" r="r" t="t"/>
              <a:pathLst>
                <a:path extrusionOk="0" h="3556" w="8013">
                  <a:moveTo>
                    <a:pt x="3104" y="1"/>
                  </a:moveTo>
                  <a:cubicBezTo>
                    <a:pt x="1894" y="106"/>
                    <a:pt x="772" y="685"/>
                    <a:pt x="1" y="1596"/>
                  </a:cubicBezTo>
                  <a:cubicBezTo>
                    <a:pt x="1929" y="2886"/>
                    <a:pt x="4078" y="3556"/>
                    <a:pt x="6188" y="3556"/>
                  </a:cubicBezTo>
                  <a:cubicBezTo>
                    <a:pt x="6801" y="3556"/>
                    <a:pt x="7412" y="3499"/>
                    <a:pt x="8013" y="3384"/>
                  </a:cubicBezTo>
                  <a:cubicBezTo>
                    <a:pt x="6698" y="1842"/>
                    <a:pt x="4997" y="685"/>
                    <a:pt x="3104" y="1"/>
                  </a:cubicBez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10"/>
            <p:cNvSpPr/>
            <p:nvPr/>
          </p:nvSpPr>
          <p:spPr>
            <a:xfrm>
              <a:off x="1084900" y="3450825"/>
              <a:ext cx="661850" cy="1720450"/>
            </a:xfrm>
            <a:custGeom>
              <a:rect b="b" l="l" r="r" t="t"/>
              <a:pathLst>
                <a:path extrusionOk="0" h="68818" w="26474">
                  <a:moveTo>
                    <a:pt x="12810" y="1"/>
                  </a:moveTo>
                  <a:cubicBezTo>
                    <a:pt x="12068" y="1"/>
                    <a:pt x="11352" y="176"/>
                    <a:pt x="10660" y="671"/>
                  </a:cubicBezTo>
                  <a:cubicBezTo>
                    <a:pt x="10379" y="899"/>
                    <a:pt x="10975" y="1933"/>
                    <a:pt x="10660" y="2179"/>
                  </a:cubicBezTo>
                  <a:cubicBezTo>
                    <a:pt x="8836" y="3581"/>
                    <a:pt x="6242" y="4774"/>
                    <a:pt x="5155" y="6562"/>
                  </a:cubicBezTo>
                  <a:cubicBezTo>
                    <a:pt x="4751" y="7246"/>
                    <a:pt x="4401" y="7982"/>
                    <a:pt x="4103" y="8718"/>
                  </a:cubicBezTo>
                  <a:lnTo>
                    <a:pt x="912" y="16292"/>
                  </a:lnTo>
                  <a:cubicBezTo>
                    <a:pt x="544" y="17133"/>
                    <a:pt x="176" y="18010"/>
                    <a:pt x="88" y="18939"/>
                  </a:cubicBezTo>
                  <a:cubicBezTo>
                    <a:pt x="0" y="19851"/>
                    <a:pt x="228" y="20850"/>
                    <a:pt x="912" y="21499"/>
                  </a:cubicBezTo>
                  <a:cubicBezTo>
                    <a:pt x="1274" y="21842"/>
                    <a:pt x="1788" y="22035"/>
                    <a:pt x="2287" y="22035"/>
                  </a:cubicBezTo>
                  <a:cubicBezTo>
                    <a:pt x="2706" y="22035"/>
                    <a:pt x="3115" y="21900"/>
                    <a:pt x="3419" y="21604"/>
                  </a:cubicBezTo>
                  <a:lnTo>
                    <a:pt x="3419" y="21604"/>
                  </a:lnTo>
                  <a:cubicBezTo>
                    <a:pt x="3577" y="31404"/>
                    <a:pt x="263" y="56282"/>
                    <a:pt x="70" y="66082"/>
                  </a:cubicBezTo>
                  <a:cubicBezTo>
                    <a:pt x="3429" y="68097"/>
                    <a:pt x="7122" y="68818"/>
                    <a:pt x="10750" y="68818"/>
                  </a:cubicBezTo>
                  <a:cubicBezTo>
                    <a:pt x="16592" y="68818"/>
                    <a:pt x="22266" y="66950"/>
                    <a:pt x="26105" y="65609"/>
                  </a:cubicBezTo>
                  <a:cubicBezTo>
                    <a:pt x="23405" y="55738"/>
                    <a:pt x="23002" y="29055"/>
                    <a:pt x="21635" y="18939"/>
                  </a:cubicBezTo>
                  <a:lnTo>
                    <a:pt x="21635" y="18939"/>
                  </a:lnTo>
                  <a:cubicBezTo>
                    <a:pt x="22306" y="19679"/>
                    <a:pt x="23246" y="20452"/>
                    <a:pt x="24160" y="20452"/>
                  </a:cubicBezTo>
                  <a:cubicBezTo>
                    <a:pt x="24415" y="20452"/>
                    <a:pt x="24668" y="20392"/>
                    <a:pt x="24913" y="20254"/>
                  </a:cubicBezTo>
                  <a:cubicBezTo>
                    <a:pt x="25264" y="20044"/>
                    <a:pt x="25544" y="19728"/>
                    <a:pt x="25719" y="19360"/>
                  </a:cubicBezTo>
                  <a:cubicBezTo>
                    <a:pt x="26473" y="17800"/>
                    <a:pt x="25965" y="15941"/>
                    <a:pt x="25351" y="14311"/>
                  </a:cubicBezTo>
                  <a:cubicBezTo>
                    <a:pt x="24282" y="11523"/>
                    <a:pt x="22949" y="8858"/>
                    <a:pt x="21336" y="6351"/>
                  </a:cubicBezTo>
                  <a:cubicBezTo>
                    <a:pt x="20092" y="4388"/>
                    <a:pt x="18479" y="2389"/>
                    <a:pt x="16200" y="1916"/>
                  </a:cubicBezTo>
                  <a:cubicBezTo>
                    <a:pt x="16252" y="1513"/>
                    <a:pt x="16287" y="1109"/>
                    <a:pt x="16287" y="689"/>
                  </a:cubicBezTo>
                  <a:cubicBezTo>
                    <a:pt x="15063" y="385"/>
                    <a:pt x="13908" y="1"/>
                    <a:pt x="128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10"/>
            <p:cNvSpPr/>
            <p:nvPr/>
          </p:nvSpPr>
          <p:spPr>
            <a:xfrm>
              <a:off x="1160275" y="3714550"/>
              <a:ext cx="145875" cy="225200"/>
            </a:xfrm>
            <a:custGeom>
              <a:rect b="b" l="l" r="r" t="t"/>
              <a:pathLst>
                <a:path extrusionOk="0" h="9008" w="5835">
                  <a:moveTo>
                    <a:pt x="4592" y="1"/>
                  </a:moveTo>
                  <a:cubicBezTo>
                    <a:pt x="4476" y="1"/>
                    <a:pt x="4357" y="42"/>
                    <a:pt x="4261" y="133"/>
                  </a:cubicBezTo>
                  <a:cubicBezTo>
                    <a:pt x="4156" y="255"/>
                    <a:pt x="4051" y="378"/>
                    <a:pt x="3945" y="501"/>
                  </a:cubicBezTo>
                  <a:cubicBezTo>
                    <a:pt x="3932" y="499"/>
                    <a:pt x="3919" y="499"/>
                    <a:pt x="3906" y="499"/>
                  </a:cubicBezTo>
                  <a:cubicBezTo>
                    <a:pt x="3764" y="499"/>
                    <a:pt x="3643" y="583"/>
                    <a:pt x="3595" y="711"/>
                  </a:cubicBezTo>
                  <a:cubicBezTo>
                    <a:pt x="3560" y="816"/>
                    <a:pt x="3437" y="1027"/>
                    <a:pt x="3297" y="1307"/>
                  </a:cubicBezTo>
                  <a:lnTo>
                    <a:pt x="3244" y="1395"/>
                  </a:lnTo>
                  <a:cubicBezTo>
                    <a:pt x="3143" y="1316"/>
                    <a:pt x="3028" y="1278"/>
                    <a:pt x="2914" y="1278"/>
                  </a:cubicBezTo>
                  <a:cubicBezTo>
                    <a:pt x="2752" y="1278"/>
                    <a:pt x="2594" y="1356"/>
                    <a:pt x="2490" y="1500"/>
                  </a:cubicBezTo>
                  <a:cubicBezTo>
                    <a:pt x="2385" y="1640"/>
                    <a:pt x="2297" y="1781"/>
                    <a:pt x="2227" y="1939"/>
                  </a:cubicBezTo>
                  <a:cubicBezTo>
                    <a:pt x="2105" y="1974"/>
                    <a:pt x="1999" y="2061"/>
                    <a:pt x="1982" y="2201"/>
                  </a:cubicBezTo>
                  <a:cubicBezTo>
                    <a:pt x="1894" y="2587"/>
                    <a:pt x="1842" y="2990"/>
                    <a:pt x="1824" y="3376"/>
                  </a:cubicBezTo>
                  <a:cubicBezTo>
                    <a:pt x="1736" y="3902"/>
                    <a:pt x="1772" y="4428"/>
                    <a:pt x="1912" y="4936"/>
                  </a:cubicBezTo>
                  <a:cubicBezTo>
                    <a:pt x="1912" y="4971"/>
                    <a:pt x="1912" y="4989"/>
                    <a:pt x="1929" y="5024"/>
                  </a:cubicBezTo>
                  <a:lnTo>
                    <a:pt x="1912" y="5042"/>
                  </a:lnTo>
                  <a:cubicBezTo>
                    <a:pt x="1473" y="5480"/>
                    <a:pt x="1" y="8548"/>
                    <a:pt x="316" y="8671"/>
                  </a:cubicBezTo>
                  <a:lnTo>
                    <a:pt x="1088" y="8986"/>
                  </a:lnTo>
                  <a:cubicBezTo>
                    <a:pt x="1135" y="9001"/>
                    <a:pt x="1184" y="9008"/>
                    <a:pt x="1234" y="9008"/>
                  </a:cubicBezTo>
                  <a:cubicBezTo>
                    <a:pt x="1420" y="9008"/>
                    <a:pt x="1608" y="8907"/>
                    <a:pt x="1719" y="8741"/>
                  </a:cubicBezTo>
                  <a:cubicBezTo>
                    <a:pt x="2122" y="7952"/>
                    <a:pt x="2508" y="7145"/>
                    <a:pt x="2876" y="6321"/>
                  </a:cubicBezTo>
                  <a:cubicBezTo>
                    <a:pt x="4840" y="6146"/>
                    <a:pt x="5593" y="3166"/>
                    <a:pt x="5804" y="1535"/>
                  </a:cubicBezTo>
                  <a:cubicBezTo>
                    <a:pt x="5835" y="1180"/>
                    <a:pt x="5566" y="906"/>
                    <a:pt x="5238" y="906"/>
                  </a:cubicBezTo>
                  <a:cubicBezTo>
                    <a:pt x="5194" y="906"/>
                    <a:pt x="5148" y="911"/>
                    <a:pt x="5103" y="922"/>
                  </a:cubicBezTo>
                  <a:lnTo>
                    <a:pt x="5050" y="904"/>
                  </a:lnTo>
                  <a:cubicBezTo>
                    <a:pt x="5067" y="764"/>
                    <a:pt x="5067" y="624"/>
                    <a:pt x="5085" y="466"/>
                  </a:cubicBezTo>
                  <a:cubicBezTo>
                    <a:pt x="5073" y="181"/>
                    <a:pt x="4837" y="1"/>
                    <a:pt x="45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10"/>
            <p:cNvSpPr/>
            <p:nvPr/>
          </p:nvSpPr>
          <p:spPr>
            <a:xfrm>
              <a:off x="1526350" y="3676100"/>
              <a:ext cx="145875" cy="225525"/>
            </a:xfrm>
            <a:custGeom>
              <a:rect b="b" l="l" r="r" t="t"/>
              <a:pathLst>
                <a:path extrusionOk="0" h="9021" w="5835">
                  <a:moveTo>
                    <a:pt x="1263" y="0"/>
                  </a:moveTo>
                  <a:cubicBezTo>
                    <a:pt x="1015" y="0"/>
                    <a:pt x="780" y="190"/>
                    <a:pt x="768" y="479"/>
                  </a:cubicBezTo>
                  <a:cubicBezTo>
                    <a:pt x="768" y="619"/>
                    <a:pt x="786" y="759"/>
                    <a:pt x="786" y="899"/>
                  </a:cubicBezTo>
                  <a:cubicBezTo>
                    <a:pt x="768" y="899"/>
                    <a:pt x="768" y="917"/>
                    <a:pt x="751" y="917"/>
                  </a:cubicBezTo>
                  <a:cubicBezTo>
                    <a:pt x="705" y="907"/>
                    <a:pt x="660" y="902"/>
                    <a:pt x="616" y="902"/>
                  </a:cubicBezTo>
                  <a:cubicBezTo>
                    <a:pt x="273" y="902"/>
                    <a:pt x="1" y="1191"/>
                    <a:pt x="32" y="1548"/>
                  </a:cubicBezTo>
                  <a:cubicBezTo>
                    <a:pt x="260" y="3178"/>
                    <a:pt x="996" y="6159"/>
                    <a:pt x="2977" y="6334"/>
                  </a:cubicBezTo>
                  <a:cubicBezTo>
                    <a:pt x="3345" y="7141"/>
                    <a:pt x="3714" y="7947"/>
                    <a:pt x="4134" y="8736"/>
                  </a:cubicBezTo>
                  <a:cubicBezTo>
                    <a:pt x="4232" y="8917"/>
                    <a:pt x="4417" y="9020"/>
                    <a:pt x="4613" y="9020"/>
                  </a:cubicBezTo>
                  <a:cubicBezTo>
                    <a:pt x="4663" y="9020"/>
                    <a:pt x="4715" y="9013"/>
                    <a:pt x="4765" y="8999"/>
                  </a:cubicBezTo>
                  <a:lnTo>
                    <a:pt x="5537" y="8683"/>
                  </a:lnTo>
                  <a:cubicBezTo>
                    <a:pt x="5835" y="8561"/>
                    <a:pt x="4362" y="5475"/>
                    <a:pt x="3924" y="5037"/>
                  </a:cubicBezTo>
                  <a:lnTo>
                    <a:pt x="3924" y="5019"/>
                  </a:lnTo>
                  <a:cubicBezTo>
                    <a:pt x="3924" y="4984"/>
                    <a:pt x="3924" y="4967"/>
                    <a:pt x="3924" y="4932"/>
                  </a:cubicBezTo>
                  <a:cubicBezTo>
                    <a:pt x="4064" y="4423"/>
                    <a:pt x="4099" y="3897"/>
                    <a:pt x="4012" y="3371"/>
                  </a:cubicBezTo>
                  <a:cubicBezTo>
                    <a:pt x="3994" y="2968"/>
                    <a:pt x="3941" y="2582"/>
                    <a:pt x="3871" y="2197"/>
                  </a:cubicBezTo>
                  <a:cubicBezTo>
                    <a:pt x="3854" y="2056"/>
                    <a:pt x="3749" y="1951"/>
                    <a:pt x="3626" y="1934"/>
                  </a:cubicBezTo>
                  <a:cubicBezTo>
                    <a:pt x="3538" y="1776"/>
                    <a:pt x="3451" y="1636"/>
                    <a:pt x="3345" y="1495"/>
                  </a:cubicBezTo>
                  <a:cubicBezTo>
                    <a:pt x="3252" y="1351"/>
                    <a:pt x="3093" y="1273"/>
                    <a:pt x="2930" y="1273"/>
                  </a:cubicBezTo>
                  <a:cubicBezTo>
                    <a:pt x="2817" y="1273"/>
                    <a:pt x="2703" y="1311"/>
                    <a:pt x="2609" y="1390"/>
                  </a:cubicBezTo>
                  <a:lnTo>
                    <a:pt x="2556" y="1303"/>
                  </a:lnTo>
                  <a:cubicBezTo>
                    <a:pt x="2399" y="1022"/>
                    <a:pt x="2293" y="812"/>
                    <a:pt x="2258" y="724"/>
                  </a:cubicBezTo>
                  <a:cubicBezTo>
                    <a:pt x="2194" y="580"/>
                    <a:pt x="2071" y="494"/>
                    <a:pt x="1930" y="494"/>
                  </a:cubicBezTo>
                  <a:cubicBezTo>
                    <a:pt x="1917" y="494"/>
                    <a:pt x="1904" y="495"/>
                    <a:pt x="1890" y="496"/>
                  </a:cubicBezTo>
                  <a:cubicBezTo>
                    <a:pt x="1785" y="373"/>
                    <a:pt x="1697" y="251"/>
                    <a:pt x="1592" y="128"/>
                  </a:cubicBezTo>
                  <a:cubicBezTo>
                    <a:pt x="1493" y="40"/>
                    <a:pt x="1377" y="0"/>
                    <a:pt x="12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10"/>
            <p:cNvSpPr/>
            <p:nvPr/>
          </p:nvSpPr>
          <p:spPr>
            <a:xfrm>
              <a:off x="1366275" y="3221275"/>
              <a:ext cx="108725" cy="246075"/>
            </a:xfrm>
            <a:custGeom>
              <a:rect b="b" l="l" r="r" t="t"/>
              <a:pathLst>
                <a:path extrusionOk="0" h="9843" w="4349">
                  <a:moveTo>
                    <a:pt x="2122" y="0"/>
                  </a:moveTo>
                  <a:cubicBezTo>
                    <a:pt x="1806" y="106"/>
                    <a:pt x="1491" y="123"/>
                    <a:pt x="1175" y="228"/>
                  </a:cubicBezTo>
                  <a:cubicBezTo>
                    <a:pt x="807" y="368"/>
                    <a:pt x="492" y="631"/>
                    <a:pt x="299" y="965"/>
                  </a:cubicBezTo>
                  <a:cubicBezTo>
                    <a:pt x="194" y="1122"/>
                    <a:pt x="123" y="1280"/>
                    <a:pt x="71" y="1438"/>
                  </a:cubicBezTo>
                  <a:cubicBezTo>
                    <a:pt x="106" y="2034"/>
                    <a:pt x="71" y="2630"/>
                    <a:pt x="18" y="3226"/>
                  </a:cubicBezTo>
                  <a:cubicBezTo>
                    <a:pt x="1" y="3244"/>
                    <a:pt x="1" y="3261"/>
                    <a:pt x="1" y="3279"/>
                  </a:cubicBezTo>
                  <a:cubicBezTo>
                    <a:pt x="18" y="3489"/>
                    <a:pt x="53" y="3700"/>
                    <a:pt x="71" y="3910"/>
                  </a:cubicBezTo>
                  <a:cubicBezTo>
                    <a:pt x="159" y="4822"/>
                    <a:pt x="176" y="5751"/>
                    <a:pt x="159" y="6662"/>
                  </a:cubicBezTo>
                  <a:cubicBezTo>
                    <a:pt x="369" y="7136"/>
                    <a:pt x="614" y="7592"/>
                    <a:pt x="912" y="8012"/>
                  </a:cubicBezTo>
                  <a:cubicBezTo>
                    <a:pt x="877" y="8503"/>
                    <a:pt x="825" y="9012"/>
                    <a:pt x="790" y="9520"/>
                  </a:cubicBezTo>
                  <a:cubicBezTo>
                    <a:pt x="1180" y="9733"/>
                    <a:pt x="1610" y="9842"/>
                    <a:pt x="2043" y="9842"/>
                  </a:cubicBezTo>
                  <a:cubicBezTo>
                    <a:pt x="2251" y="9842"/>
                    <a:pt x="2460" y="9817"/>
                    <a:pt x="2666" y="9765"/>
                  </a:cubicBezTo>
                  <a:cubicBezTo>
                    <a:pt x="2911" y="9713"/>
                    <a:pt x="3139" y="9625"/>
                    <a:pt x="3349" y="9538"/>
                  </a:cubicBezTo>
                  <a:cubicBezTo>
                    <a:pt x="3332" y="8994"/>
                    <a:pt x="3262" y="8451"/>
                    <a:pt x="3227" y="7925"/>
                  </a:cubicBezTo>
                  <a:cubicBezTo>
                    <a:pt x="3279" y="7925"/>
                    <a:pt x="3332" y="7890"/>
                    <a:pt x="3367" y="7855"/>
                  </a:cubicBezTo>
                  <a:cubicBezTo>
                    <a:pt x="3858" y="7451"/>
                    <a:pt x="3998" y="6750"/>
                    <a:pt x="4086" y="6101"/>
                  </a:cubicBezTo>
                  <a:cubicBezTo>
                    <a:pt x="4278" y="4751"/>
                    <a:pt x="4349" y="3384"/>
                    <a:pt x="4314" y="2016"/>
                  </a:cubicBezTo>
                  <a:cubicBezTo>
                    <a:pt x="4278" y="1315"/>
                    <a:pt x="4068" y="789"/>
                    <a:pt x="3472" y="421"/>
                  </a:cubicBezTo>
                  <a:cubicBezTo>
                    <a:pt x="3069" y="158"/>
                    <a:pt x="2595" y="18"/>
                    <a:pt x="2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10"/>
            <p:cNvSpPr/>
            <p:nvPr/>
          </p:nvSpPr>
          <p:spPr>
            <a:xfrm>
              <a:off x="1362325" y="3217950"/>
              <a:ext cx="121875" cy="215625"/>
            </a:xfrm>
            <a:custGeom>
              <a:rect b="b" l="l" r="r" t="t"/>
              <a:pathLst>
                <a:path extrusionOk="0" h="8625" w="4875">
                  <a:moveTo>
                    <a:pt x="1211" y="905"/>
                  </a:moveTo>
                  <a:cubicBezTo>
                    <a:pt x="1696" y="935"/>
                    <a:pt x="2128" y="1398"/>
                    <a:pt x="2577" y="1398"/>
                  </a:cubicBezTo>
                  <a:cubicBezTo>
                    <a:pt x="2647" y="1398"/>
                    <a:pt x="2717" y="1387"/>
                    <a:pt x="2788" y="1361"/>
                  </a:cubicBezTo>
                  <a:cubicBezTo>
                    <a:pt x="2894" y="1308"/>
                    <a:pt x="2999" y="1273"/>
                    <a:pt x="3104" y="1255"/>
                  </a:cubicBezTo>
                  <a:cubicBezTo>
                    <a:pt x="3192" y="1273"/>
                    <a:pt x="3279" y="1290"/>
                    <a:pt x="3367" y="1325"/>
                  </a:cubicBezTo>
                  <a:cubicBezTo>
                    <a:pt x="3557" y="1399"/>
                    <a:pt x="3759" y="1435"/>
                    <a:pt x="3973" y="1435"/>
                  </a:cubicBezTo>
                  <a:cubicBezTo>
                    <a:pt x="4016" y="1435"/>
                    <a:pt x="4060" y="1434"/>
                    <a:pt x="4103" y="1431"/>
                  </a:cubicBezTo>
                  <a:cubicBezTo>
                    <a:pt x="4127" y="1437"/>
                    <a:pt x="4150" y="1438"/>
                    <a:pt x="4173" y="1438"/>
                  </a:cubicBezTo>
                  <a:cubicBezTo>
                    <a:pt x="4220" y="1438"/>
                    <a:pt x="4267" y="1431"/>
                    <a:pt x="4314" y="1431"/>
                  </a:cubicBezTo>
                  <a:cubicBezTo>
                    <a:pt x="4331" y="1466"/>
                    <a:pt x="4349" y="1501"/>
                    <a:pt x="4349" y="1553"/>
                  </a:cubicBezTo>
                  <a:cubicBezTo>
                    <a:pt x="4436" y="2062"/>
                    <a:pt x="4454" y="2570"/>
                    <a:pt x="4436" y="3096"/>
                  </a:cubicBezTo>
                  <a:lnTo>
                    <a:pt x="4454" y="3096"/>
                  </a:lnTo>
                  <a:cubicBezTo>
                    <a:pt x="4436" y="3271"/>
                    <a:pt x="4419" y="3447"/>
                    <a:pt x="4419" y="3622"/>
                  </a:cubicBezTo>
                  <a:cubicBezTo>
                    <a:pt x="4419" y="3727"/>
                    <a:pt x="4401" y="3850"/>
                    <a:pt x="4384" y="3955"/>
                  </a:cubicBezTo>
                  <a:cubicBezTo>
                    <a:pt x="4349" y="4253"/>
                    <a:pt x="4296" y="4534"/>
                    <a:pt x="4244" y="4832"/>
                  </a:cubicBezTo>
                  <a:cubicBezTo>
                    <a:pt x="4226" y="4919"/>
                    <a:pt x="4173" y="5007"/>
                    <a:pt x="4103" y="5060"/>
                  </a:cubicBezTo>
                  <a:cubicBezTo>
                    <a:pt x="4074" y="5067"/>
                    <a:pt x="4042" y="5071"/>
                    <a:pt x="4010" y="5071"/>
                  </a:cubicBezTo>
                  <a:cubicBezTo>
                    <a:pt x="3964" y="5071"/>
                    <a:pt x="3917" y="5063"/>
                    <a:pt x="3875" y="5042"/>
                  </a:cubicBezTo>
                  <a:cubicBezTo>
                    <a:pt x="3542" y="4924"/>
                    <a:pt x="3197" y="4867"/>
                    <a:pt x="2851" y="4867"/>
                  </a:cubicBezTo>
                  <a:cubicBezTo>
                    <a:pt x="2578" y="4867"/>
                    <a:pt x="2305" y="4903"/>
                    <a:pt x="2035" y="4972"/>
                  </a:cubicBezTo>
                  <a:cubicBezTo>
                    <a:pt x="1785" y="5051"/>
                    <a:pt x="1506" y="5153"/>
                    <a:pt x="1245" y="5153"/>
                  </a:cubicBezTo>
                  <a:cubicBezTo>
                    <a:pt x="1103" y="5153"/>
                    <a:pt x="966" y="5123"/>
                    <a:pt x="842" y="5042"/>
                  </a:cubicBezTo>
                  <a:cubicBezTo>
                    <a:pt x="632" y="4884"/>
                    <a:pt x="509" y="4639"/>
                    <a:pt x="509" y="4394"/>
                  </a:cubicBezTo>
                  <a:cubicBezTo>
                    <a:pt x="509" y="4131"/>
                    <a:pt x="527" y="3885"/>
                    <a:pt x="562" y="3640"/>
                  </a:cubicBezTo>
                  <a:cubicBezTo>
                    <a:pt x="615" y="3166"/>
                    <a:pt x="579" y="2693"/>
                    <a:pt x="474" y="2220"/>
                  </a:cubicBezTo>
                  <a:cubicBezTo>
                    <a:pt x="404" y="2044"/>
                    <a:pt x="387" y="1834"/>
                    <a:pt x="387" y="1641"/>
                  </a:cubicBezTo>
                  <a:cubicBezTo>
                    <a:pt x="422" y="1220"/>
                    <a:pt x="772" y="905"/>
                    <a:pt x="1211" y="905"/>
                  </a:cubicBezTo>
                  <a:close/>
                  <a:moveTo>
                    <a:pt x="2430" y="0"/>
                  </a:moveTo>
                  <a:cubicBezTo>
                    <a:pt x="2170" y="0"/>
                    <a:pt x="1910" y="27"/>
                    <a:pt x="1649" y="81"/>
                  </a:cubicBezTo>
                  <a:cubicBezTo>
                    <a:pt x="948" y="256"/>
                    <a:pt x="281" y="764"/>
                    <a:pt x="124" y="1483"/>
                  </a:cubicBezTo>
                  <a:cubicBezTo>
                    <a:pt x="71" y="1834"/>
                    <a:pt x="54" y="2202"/>
                    <a:pt x="106" y="2570"/>
                  </a:cubicBezTo>
                  <a:cubicBezTo>
                    <a:pt x="141" y="3412"/>
                    <a:pt x="18" y="4236"/>
                    <a:pt x="18" y="5077"/>
                  </a:cubicBezTo>
                  <a:cubicBezTo>
                    <a:pt x="1" y="5919"/>
                    <a:pt x="106" y="6795"/>
                    <a:pt x="544" y="7514"/>
                  </a:cubicBezTo>
                  <a:cubicBezTo>
                    <a:pt x="949" y="8152"/>
                    <a:pt x="1658" y="8624"/>
                    <a:pt x="2388" y="8624"/>
                  </a:cubicBezTo>
                  <a:cubicBezTo>
                    <a:pt x="2480" y="8624"/>
                    <a:pt x="2573" y="8617"/>
                    <a:pt x="2666" y="8601"/>
                  </a:cubicBezTo>
                  <a:cubicBezTo>
                    <a:pt x="3227" y="8496"/>
                    <a:pt x="3718" y="8128"/>
                    <a:pt x="3998" y="7637"/>
                  </a:cubicBezTo>
                  <a:cubicBezTo>
                    <a:pt x="4384" y="7023"/>
                    <a:pt x="4419" y="6322"/>
                    <a:pt x="4436" y="5621"/>
                  </a:cubicBezTo>
                  <a:cubicBezTo>
                    <a:pt x="4594" y="4955"/>
                    <a:pt x="4577" y="4201"/>
                    <a:pt x="4629" y="3534"/>
                  </a:cubicBezTo>
                  <a:cubicBezTo>
                    <a:pt x="4682" y="2973"/>
                    <a:pt x="4875" y="1939"/>
                    <a:pt x="4559" y="1325"/>
                  </a:cubicBezTo>
                  <a:cubicBezTo>
                    <a:pt x="4629" y="1238"/>
                    <a:pt x="4682" y="1115"/>
                    <a:pt x="4664" y="992"/>
                  </a:cubicBezTo>
                  <a:cubicBezTo>
                    <a:pt x="4524" y="922"/>
                    <a:pt x="4401" y="817"/>
                    <a:pt x="4279" y="712"/>
                  </a:cubicBezTo>
                  <a:cubicBezTo>
                    <a:pt x="4051" y="519"/>
                    <a:pt x="3805" y="361"/>
                    <a:pt x="3525" y="239"/>
                  </a:cubicBezTo>
                  <a:cubicBezTo>
                    <a:pt x="3490" y="203"/>
                    <a:pt x="3455" y="168"/>
                    <a:pt x="3420" y="133"/>
                  </a:cubicBezTo>
                  <a:cubicBezTo>
                    <a:pt x="3094" y="45"/>
                    <a:pt x="2763" y="0"/>
                    <a:pt x="2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10"/>
            <p:cNvSpPr/>
            <p:nvPr/>
          </p:nvSpPr>
          <p:spPr>
            <a:xfrm>
              <a:off x="1351225" y="3207900"/>
              <a:ext cx="131825" cy="39750"/>
            </a:xfrm>
            <a:custGeom>
              <a:rect b="b" l="l" r="r" t="t"/>
              <a:pathLst>
                <a:path extrusionOk="0" h="1590" w="5273">
                  <a:moveTo>
                    <a:pt x="2599" y="0"/>
                  </a:moveTo>
                  <a:cubicBezTo>
                    <a:pt x="1679" y="0"/>
                    <a:pt x="816" y="519"/>
                    <a:pt x="164" y="1219"/>
                  </a:cubicBezTo>
                  <a:cubicBezTo>
                    <a:pt x="0" y="1383"/>
                    <a:pt x="145" y="1590"/>
                    <a:pt x="325" y="1590"/>
                  </a:cubicBezTo>
                  <a:cubicBezTo>
                    <a:pt x="376" y="1590"/>
                    <a:pt x="430" y="1573"/>
                    <a:pt x="480" y="1535"/>
                  </a:cubicBezTo>
                  <a:cubicBezTo>
                    <a:pt x="936" y="1131"/>
                    <a:pt x="1479" y="868"/>
                    <a:pt x="2075" y="763"/>
                  </a:cubicBezTo>
                  <a:cubicBezTo>
                    <a:pt x="2173" y="754"/>
                    <a:pt x="2272" y="750"/>
                    <a:pt x="2372" y="750"/>
                  </a:cubicBezTo>
                  <a:cubicBezTo>
                    <a:pt x="3056" y="750"/>
                    <a:pt x="3776" y="943"/>
                    <a:pt x="4495" y="1096"/>
                  </a:cubicBezTo>
                  <a:cubicBezTo>
                    <a:pt x="4600" y="1166"/>
                    <a:pt x="4688" y="1237"/>
                    <a:pt x="4775" y="1342"/>
                  </a:cubicBezTo>
                  <a:cubicBezTo>
                    <a:pt x="4822" y="1401"/>
                    <a:pt x="4877" y="1425"/>
                    <a:pt x="4931" y="1425"/>
                  </a:cubicBezTo>
                  <a:cubicBezTo>
                    <a:pt x="5105" y="1425"/>
                    <a:pt x="5273" y="1178"/>
                    <a:pt x="5126" y="991"/>
                  </a:cubicBezTo>
                  <a:cubicBezTo>
                    <a:pt x="4565" y="378"/>
                    <a:pt x="3671" y="62"/>
                    <a:pt x="2899" y="9"/>
                  </a:cubicBezTo>
                  <a:lnTo>
                    <a:pt x="2812" y="9"/>
                  </a:lnTo>
                  <a:cubicBezTo>
                    <a:pt x="2741" y="3"/>
                    <a:pt x="2670" y="0"/>
                    <a:pt x="25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10"/>
            <p:cNvSpPr/>
            <p:nvPr/>
          </p:nvSpPr>
          <p:spPr>
            <a:xfrm>
              <a:off x="1268100" y="3217550"/>
              <a:ext cx="258175" cy="388700"/>
            </a:xfrm>
            <a:custGeom>
              <a:rect b="b" l="l" r="r" t="t"/>
              <a:pathLst>
                <a:path extrusionOk="0" h="15548" w="10327">
                  <a:moveTo>
                    <a:pt x="6259" y="0"/>
                  </a:moveTo>
                  <a:cubicBezTo>
                    <a:pt x="5935" y="0"/>
                    <a:pt x="5611" y="44"/>
                    <a:pt x="5295" y="132"/>
                  </a:cubicBezTo>
                  <a:cubicBezTo>
                    <a:pt x="4436" y="325"/>
                    <a:pt x="3542" y="728"/>
                    <a:pt x="3191" y="1534"/>
                  </a:cubicBezTo>
                  <a:cubicBezTo>
                    <a:pt x="3069" y="1867"/>
                    <a:pt x="3016" y="2218"/>
                    <a:pt x="3016" y="2586"/>
                  </a:cubicBezTo>
                  <a:cubicBezTo>
                    <a:pt x="3016" y="3182"/>
                    <a:pt x="2946" y="3761"/>
                    <a:pt x="2788" y="4339"/>
                  </a:cubicBezTo>
                  <a:cubicBezTo>
                    <a:pt x="2595" y="4865"/>
                    <a:pt x="2280" y="5304"/>
                    <a:pt x="2052" y="5812"/>
                  </a:cubicBezTo>
                  <a:cubicBezTo>
                    <a:pt x="1701" y="6636"/>
                    <a:pt x="1631" y="7548"/>
                    <a:pt x="1491" y="8424"/>
                  </a:cubicBezTo>
                  <a:cubicBezTo>
                    <a:pt x="1245" y="9897"/>
                    <a:pt x="737" y="12264"/>
                    <a:pt x="1" y="13561"/>
                  </a:cubicBezTo>
                  <a:cubicBezTo>
                    <a:pt x="649" y="13877"/>
                    <a:pt x="1123" y="14473"/>
                    <a:pt x="1666" y="14946"/>
                  </a:cubicBezTo>
                  <a:cubicBezTo>
                    <a:pt x="2065" y="15282"/>
                    <a:pt x="2587" y="15548"/>
                    <a:pt x="3088" y="15548"/>
                  </a:cubicBezTo>
                  <a:cubicBezTo>
                    <a:pt x="3293" y="15548"/>
                    <a:pt x="3494" y="15504"/>
                    <a:pt x="3682" y="15402"/>
                  </a:cubicBezTo>
                  <a:cubicBezTo>
                    <a:pt x="3858" y="14560"/>
                    <a:pt x="3928" y="13666"/>
                    <a:pt x="3630" y="12860"/>
                  </a:cubicBezTo>
                  <a:cubicBezTo>
                    <a:pt x="3507" y="12544"/>
                    <a:pt x="3332" y="12246"/>
                    <a:pt x="3191" y="11931"/>
                  </a:cubicBezTo>
                  <a:cubicBezTo>
                    <a:pt x="2858" y="11072"/>
                    <a:pt x="2876" y="9161"/>
                    <a:pt x="3262" y="8319"/>
                  </a:cubicBezTo>
                  <a:cubicBezTo>
                    <a:pt x="3437" y="8004"/>
                    <a:pt x="3595" y="7670"/>
                    <a:pt x="3735" y="7337"/>
                  </a:cubicBezTo>
                  <a:cubicBezTo>
                    <a:pt x="3945" y="6654"/>
                    <a:pt x="3752" y="5917"/>
                    <a:pt x="3735" y="5198"/>
                  </a:cubicBezTo>
                  <a:cubicBezTo>
                    <a:pt x="3752" y="4374"/>
                    <a:pt x="3893" y="3550"/>
                    <a:pt x="4173" y="2779"/>
                  </a:cubicBezTo>
                  <a:cubicBezTo>
                    <a:pt x="4348" y="2604"/>
                    <a:pt x="4471" y="2411"/>
                    <a:pt x="4576" y="2201"/>
                  </a:cubicBezTo>
                  <a:cubicBezTo>
                    <a:pt x="4830" y="1710"/>
                    <a:pt x="4872" y="812"/>
                    <a:pt x="5551" y="812"/>
                  </a:cubicBezTo>
                  <a:cubicBezTo>
                    <a:pt x="5576" y="812"/>
                    <a:pt x="5602" y="813"/>
                    <a:pt x="5628" y="816"/>
                  </a:cubicBezTo>
                  <a:cubicBezTo>
                    <a:pt x="5952" y="848"/>
                    <a:pt x="6216" y="1030"/>
                    <a:pt x="6545" y="1030"/>
                  </a:cubicBezTo>
                  <a:cubicBezTo>
                    <a:pt x="6572" y="1030"/>
                    <a:pt x="6599" y="1029"/>
                    <a:pt x="6628" y="1026"/>
                  </a:cubicBezTo>
                  <a:cubicBezTo>
                    <a:pt x="6803" y="991"/>
                    <a:pt x="6961" y="956"/>
                    <a:pt x="7119" y="886"/>
                  </a:cubicBezTo>
                  <a:lnTo>
                    <a:pt x="8030" y="1201"/>
                  </a:lnTo>
                  <a:cubicBezTo>
                    <a:pt x="8188" y="1377"/>
                    <a:pt x="8276" y="1604"/>
                    <a:pt x="8293" y="1832"/>
                  </a:cubicBezTo>
                  <a:cubicBezTo>
                    <a:pt x="8293" y="1920"/>
                    <a:pt x="8293" y="2008"/>
                    <a:pt x="8276" y="2095"/>
                  </a:cubicBezTo>
                  <a:cubicBezTo>
                    <a:pt x="8188" y="2779"/>
                    <a:pt x="8170" y="3480"/>
                    <a:pt x="8153" y="4164"/>
                  </a:cubicBezTo>
                  <a:cubicBezTo>
                    <a:pt x="8118" y="5567"/>
                    <a:pt x="8118" y="6987"/>
                    <a:pt x="7907" y="8372"/>
                  </a:cubicBezTo>
                  <a:cubicBezTo>
                    <a:pt x="7767" y="9231"/>
                    <a:pt x="7557" y="10072"/>
                    <a:pt x="7469" y="10931"/>
                  </a:cubicBezTo>
                  <a:cubicBezTo>
                    <a:pt x="7381" y="11790"/>
                    <a:pt x="7452" y="12947"/>
                    <a:pt x="7311" y="13771"/>
                  </a:cubicBezTo>
                  <a:cubicBezTo>
                    <a:pt x="7224" y="14280"/>
                    <a:pt x="7101" y="14788"/>
                    <a:pt x="6943" y="15297"/>
                  </a:cubicBezTo>
                  <a:cubicBezTo>
                    <a:pt x="7043" y="15308"/>
                    <a:pt x="7143" y="15314"/>
                    <a:pt x="7242" y="15314"/>
                  </a:cubicBezTo>
                  <a:cubicBezTo>
                    <a:pt x="7731" y="15314"/>
                    <a:pt x="8200" y="15171"/>
                    <a:pt x="8609" y="14893"/>
                  </a:cubicBezTo>
                  <a:cubicBezTo>
                    <a:pt x="9117" y="14595"/>
                    <a:pt x="9555" y="14210"/>
                    <a:pt x="10064" y="13894"/>
                  </a:cubicBezTo>
                  <a:cubicBezTo>
                    <a:pt x="10151" y="13842"/>
                    <a:pt x="10239" y="13771"/>
                    <a:pt x="10292" y="13684"/>
                  </a:cubicBezTo>
                  <a:cubicBezTo>
                    <a:pt x="10327" y="13596"/>
                    <a:pt x="10327" y="13508"/>
                    <a:pt x="10292" y="13421"/>
                  </a:cubicBezTo>
                  <a:cubicBezTo>
                    <a:pt x="10239" y="12614"/>
                    <a:pt x="10116" y="11510"/>
                    <a:pt x="9941" y="10703"/>
                  </a:cubicBezTo>
                  <a:cubicBezTo>
                    <a:pt x="9538" y="8898"/>
                    <a:pt x="8802" y="7127"/>
                    <a:pt x="8977" y="5286"/>
                  </a:cubicBezTo>
                  <a:cubicBezTo>
                    <a:pt x="9029" y="4725"/>
                    <a:pt x="9170" y="4182"/>
                    <a:pt x="9205" y="3638"/>
                  </a:cubicBezTo>
                  <a:cubicBezTo>
                    <a:pt x="9275" y="2919"/>
                    <a:pt x="9135" y="2183"/>
                    <a:pt x="8819" y="1534"/>
                  </a:cubicBezTo>
                  <a:cubicBezTo>
                    <a:pt x="8714" y="1306"/>
                    <a:pt x="8556" y="1096"/>
                    <a:pt x="8381" y="903"/>
                  </a:cubicBezTo>
                  <a:cubicBezTo>
                    <a:pt x="8223" y="658"/>
                    <a:pt x="7995" y="465"/>
                    <a:pt x="7732" y="360"/>
                  </a:cubicBezTo>
                  <a:cubicBezTo>
                    <a:pt x="7574" y="255"/>
                    <a:pt x="7399" y="184"/>
                    <a:pt x="7224" y="132"/>
                  </a:cubicBezTo>
                  <a:cubicBezTo>
                    <a:pt x="6908" y="44"/>
                    <a:pt x="6584" y="0"/>
                    <a:pt x="62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110"/>
          <p:cNvGrpSpPr/>
          <p:nvPr/>
        </p:nvGrpSpPr>
        <p:grpSpPr>
          <a:xfrm>
            <a:off x="7380977" y="738197"/>
            <a:ext cx="1400296" cy="5634259"/>
            <a:chOff x="1691500" y="3537950"/>
            <a:chExt cx="415950" cy="1673625"/>
          </a:xfrm>
        </p:grpSpPr>
        <p:sp>
          <p:nvSpPr>
            <p:cNvPr id="3482" name="Google Shape;3482;p110"/>
            <p:cNvSpPr/>
            <p:nvPr/>
          </p:nvSpPr>
          <p:spPr>
            <a:xfrm>
              <a:off x="1942200" y="5117450"/>
              <a:ext cx="91625" cy="94125"/>
            </a:xfrm>
            <a:custGeom>
              <a:rect b="b" l="l" r="r" t="t"/>
              <a:pathLst>
                <a:path extrusionOk="0" h="3765" w="3665">
                  <a:moveTo>
                    <a:pt x="284" y="1"/>
                  </a:moveTo>
                  <a:cubicBezTo>
                    <a:pt x="227" y="1"/>
                    <a:pt x="174" y="28"/>
                    <a:pt x="141" y="83"/>
                  </a:cubicBezTo>
                  <a:cubicBezTo>
                    <a:pt x="36" y="136"/>
                    <a:pt x="0" y="258"/>
                    <a:pt x="53" y="346"/>
                  </a:cubicBezTo>
                  <a:cubicBezTo>
                    <a:pt x="71" y="381"/>
                    <a:pt x="88" y="434"/>
                    <a:pt x="123" y="469"/>
                  </a:cubicBezTo>
                  <a:lnTo>
                    <a:pt x="123" y="1293"/>
                  </a:lnTo>
                  <a:cubicBezTo>
                    <a:pt x="88" y="1538"/>
                    <a:pt x="88" y="1801"/>
                    <a:pt x="123" y="2047"/>
                  </a:cubicBezTo>
                  <a:cubicBezTo>
                    <a:pt x="141" y="2134"/>
                    <a:pt x="176" y="2187"/>
                    <a:pt x="228" y="2257"/>
                  </a:cubicBezTo>
                  <a:lnTo>
                    <a:pt x="228" y="2275"/>
                  </a:lnTo>
                  <a:cubicBezTo>
                    <a:pt x="228" y="2362"/>
                    <a:pt x="298" y="2450"/>
                    <a:pt x="404" y="2450"/>
                  </a:cubicBezTo>
                  <a:lnTo>
                    <a:pt x="474" y="2450"/>
                  </a:lnTo>
                  <a:cubicBezTo>
                    <a:pt x="491" y="2467"/>
                    <a:pt x="509" y="2485"/>
                    <a:pt x="526" y="2485"/>
                  </a:cubicBezTo>
                  <a:lnTo>
                    <a:pt x="1000" y="2695"/>
                  </a:lnTo>
                  <a:cubicBezTo>
                    <a:pt x="1000" y="2765"/>
                    <a:pt x="1017" y="2836"/>
                    <a:pt x="1017" y="2906"/>
                  </a:cubicBezTo>
                  <a:cubicBezTo>
                    <a:pt x="1017" y="2958"/>
                    <a:pt x="1052" y="3011"/>
                    <a:pt x="1070" y="3046"/>
                  </a:cubicBezTo>
                  <a:cubicBezTo>
                    <a:pt x="1070" y="3221"/>
                    <a:pt x="1087" y="3397"/>
                    <a:pt x="1122" y="3572"/>
                  </a:cubicBezTo>
                  <a:cubicBezTo>
                    <a:pt x="1140" y="3642"/>
                    <a:pt x="1193" y="3695"/>
                    <a:pt x="1263" y="3712"/>
                  </a:cubicBezTo>
                  <a:cubicBezTo>
                    <a:pt x="1333" y="3730"/>
                    <a:pt x="1421" y="3730"/>
                    <a:pt x="1491" y="3730"/>
                  </a:cubicBezTo>
                  <a:cubicBezTo>
                    <a:pt x="1526" y="3747"/>
                    <a:pt x="1543" y="3765"/>
                    <a:pt x="1578" y="3765"/>
                  </a:cubicBezTo>
                  <a:cubicBezTo>
                    <a:pt x="2157" y="3747"/>
                    <a:pt x="2735" y="3730"/>
                    <a:pt x="3314" y="3695"/>
                  </a:cubicBezTo>
                  <a:cubicBezTo>
                    <a:pt x="3384" y="3695"/>
                    <a:pt x="3454" y="3625"/>
                    <a:pt x="3472" y="3554"/>
                  </a:cubicBezTo>
                  <a:cubicBezTo>
                    <a:pt x="3559" y="3011"/>
                    <a:pt x="3594" y="2467"/>
                    <a:pt x="3665" y="1924"/>
                  </a:cubicBezTo>
                  <a:cubicBezTo>
                    <a:pt x="3665" y="1876"/>
                    <a:pt x="3622" y="1849"/>
                    <a:pt x="3581" y="1849"/>
                  </a:cubicBezTo>
                  <a:cubicBezTo>
                    <a:pt x="3548" y="1849"/>
                    <a:pt x="3515" y="1867"/>
                    <a:pt x="3507" y="1906"/>
                  </a:cubicBezTo>
                  <a:lnTo>
                    <a:pt x="3507" y="1959"/>
                  </a:lnTo>
                  <a:cubicBezTo>
                    <a:pt x="3468" y="1933"/>
                    <a:pt x="3420" y="1917"/>
                    <a:pt x="3377" y="1917"/>
                  </a:cubicBezTo>
                  <a:cubicBezTo>
                    <a:pt x="3361" y="1917"/>
                    <a:pt x="3346" y="1919"/>
                    <a:pt x="3331" y="1924"/>
                  </a:cubicBezTo>
                  <a:cubicBezTo>
                    <a:pt x="3239" y="1939"/>
                    <a:pt x="3149" y="1946"/>
                    <a:pt x="3060" y="1946"/>
                  </a:cubicBezTo>
                  <a:cubicBezTo>
                    <a:pt x="2308" y="1946"/>
                    <a:pt x="1689" y="1442"/>
                    <a:pt x="1140" y="925"/>
                  </a:cubicBezTo>
                  <a:cubicBezTo>
                    <a:pt x="1000" y="557"/>
                    <a:pt x="737" y="223"/>
                    <a:pt x="386" y="31"/>
                  </a:cubicBezTo>
                  <a:cubicBezTo>
                    <a:pt x="353" y="11"/>
                    <a:pt x="318" y="1"/>
                    <a:pt x="2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10"/>
            <p:cNvSpPr/>
            <p:nvPr/>
          </p:nvSpPr>
          <p:spPr>
            <a:xfrm>
              <a:off x="1980775" y="4959550"/>
              <a:ext cx="450" cy="25"/>
            </a:xfrm>
            <a:custGeom>
              <a:rect b="b" l="l" r="r" t="t"/>
              <a:pathLst>
                <a:path extrusionOk="0" h="1" w="18">
                  <a:moveTo>
                    <a:pt x="18" y="0"/>
                  </a:moveTo>
                  <a:lnTo>
                    <a:pt x="0" y="0"/>
                  </a:lnTo>
                  <a:cubicBezTo>
                    <a:pt x="0" y="0"/>
                    <a:pt x="18" y="0"/>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10"/>
            <p:cNvSpPr/>
            <p:nvPr/>
          </p:nvSpPr>
          <p:spPr>
            <a:xfrm>
              <a:off x="1980775" y="4958550"/>
              <a:ext cx="600" cy="1025"/>
            </a:xfrm>
            <a:custGeom>
              <a:rect b="b" l="l" r="r" t="t"/>
              <a:pathLst>
                <a:path extrusionOk="0" h="41" w="24">
                  <a:moveTo>
                    <a:pt x="13" y="0"/>
                  </a:moveTo>
                  <a:cubicBezTo>
                    <a:pt x="11" y="0"/>
                    <a:pt x="7" y="2"/>
                    <a:pt x="0" y="5"/>
                  </a:cubicBezTo>
                  <a:lnTo>
                    <a:pt x="0" y="40"/>
                  </a:lnTo>
                  <a:cubicBezTo>
                    <a:pt x="0" y="26"/>
                    <a:pt x="23" y="0"/>
                    <a:pt x="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10"/>
            <p:cNvSpPr/>
            <p:nvPr/>
          </p:nvSpPr>
          <p:spPr>
            <a:xfrm>
              <a:off x="1940875" y="4958550"/>
              <a:ext cx="98650" cy="222625"/>
            </a:xfrm>
            <a:custGeom>
              <a:rect b="b" l="l" r="r" t="t"/>
              <a:pathLst>
                <a:path extrusionOk="0" h="8905" w="3946">
                  <a:moveTo>
                    <a:pt x="792" y="1"/>
                  </a:moveTo>
                  <a:cubicBezTo>
                    <a:pt x="527" y="1"/>
                    <a:pt x="264" y="14"/>
                    <a:pt x="1" y="40"/>
                  </a:cubicBezTo>
                  <a:cubicBezTo>
                    <a:pt x="334" y="1951"/>
                    <a:pt x="439" y="3950"/>
                    <a:pt x="492" y="5896"/>
                  </a:cubicBezTo>
                  <a:cubicBezTo>
                    <a:pt x="281" y="5896"/>
                    <a:pt x="124" y="6159"/>
                    <a:pt x="141" y="6387"/>
                  </a:cubicBezTo>
                  <a:cubicBezTo>
                    <a:pt x="176" y="6614"/>
                    <a:pt x="264" y="6825"/>
                    <a:pt x="404" y="7000"/>
                  </a:cubicBezTo>
                  <a:cubicBezTo>
                    <a:pt x="807" y="7614"/>
                    <a:pt x="1228" y="8245"/>
                    <a:pt x="1824" y="8613"/>
                  </a:cubicBezTo>
                  <a:cubicBezTo>
                    <a:pt x="2122" y="8800"/>
                    <a:pt x="2477" y="8905"/>
                    <a:pt x="2823" y="8905"/>
                  </a:cubicBezTo>
                  <a:cubicBezTo>
                    <a:pt x="3189" y="8905"/>
                    <a:pt x="3544" y="8787"/>
                    <a:pt x="3805" y="8525"/>
                  </a:cubicBezTo>
                  <a:cubicBezTo>
                    <a:pt x="3875" y="8473"/>
                    <a:pt x="3910" y="8403"/>
                    <a:pt x="3928" y="8315"/>
                  </a:cubicBezTo>
                  <a:cubicBezTo>
                    <a:pt x="3945" y="8140"/>
                    <a:pt x="3823" y="8035"/>
                    <a:pt x="3700" y="7947"/>
                  </a:cubicBezTo>
                  <a:cubicBezTo>
                    <a:pt x="3139" y="7491"/>
                    <a:pt x="2613" y="7018"/>
                    <a:pt x="2122" y="6492"/>
                  </a:cubicBezTo>
                  <a:cubicBezTo>
                    <a:pt x="1859" y="6246"/>
                    <a:pt x="1649" y="5966"/>
                    <a:pt x="1526" y="5633"/>
                  </a:cubicBezTo>
                  <a:cubicBezTo>
                    <a:pt x="1438" y="5335"/>
                    <a:pt x="1403" y="5037"/>
                    <a:pt x="1438" y="4721"/>
                  </a:cubicBezTo>
                  <a:cubicBezTo>
                    <a:pt x="1438" y="3161"/>
                    <a:pt x="1491" y="1600"/>
                    <a:pt x="1596" y="40"/>
                  </a:cubicBezTo>
                  <a:cubicBezTo>
                    <a:pt x="1325" y="14"/>
                    <a:pt x="1057" y="1"/>
                    <a:pt x="7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10"/>
            <p:cNvSpPr/>
            <p:nvPr/>
          </p:nvSpPr>
          <p:spPr>
            <a:xfrm>
              <a:off x="1959350" y="5141075"/>
              <a:ext cx="64450" cy="47500"/>
            </a:xfrm>
            <a:custGeom>
              <a:rect b="b" l="l" r="r" t="t"/>
              <a:pathLst>
                <a:path extrusionOk="0" h="1900" w="2578">
                  <a:moveTo>
                    <a:pt x="2437" y="0"/>
                  </a:moveTo>
                  <a:cubicBezTo>
                    <a:pt x="2420" y="0"/>
                    <a:pt x="2402" y="5"/>
                    <a:pt x="2383" y="15"/>
                  </a:cubicBezTo>
                  <a:cubicBezTo>
                    <a:pt x="2225" y="32"/>
                    <a:pt x="2102" y="85"/>
                    <a:pt x="1997" y="190"/>
                  </a:cubicBezTo>
                  <a:cubicBezTo>
                    <a:pt x="1927" y="260"/>
                    <a:pt x="1874" y="348"/>
                    <a:pt x="1857" y="435"/>
                  </a:cubicBezTo>
                  <a:cubicBezTo>
                    <a:pt x="1804" y="576"/>
                    <a:pt x="1804" y="734"/>
                    <a:pt x="1804" y="874"/>
                  </a:cubicBezTo>
                  <a:cubicBezTo>
                    <a:pt x="1664" y="716"/>
                    <a:pt x="1488" y="576"/>
                    <a:pt x="1278" y="488"/>
                  </a:cubicBezTo>
                  <a:cubicBezTo>
                    <a:pt x="1098" y="322"/>
                    <a:pt x="864" y="243"/>
                    <a:pt x="627" y="243"/>
                  </a:cubicBezTo>
                  <a:cubicBezTo>
                    <a:pt x="563" y="243"/>
                    <a:pt x="499" y="249"/>
                    <a:pt x="436" y="260"/>
                  </a:cubicBezTo>
                  <a:cubicBezTo>
                    <a:pt x="296" y="278"/>
                    <a:pt x="174" y="348"/>
                    <a:pt x="86" y="453"/>
                  </a:cubicBezTo>
                  <a:cubicBezTo>
                    <a:pt x="1" y="538"/>
                    <a:pt x="76" y="692"/>
                    <a:pt x="173" y="692"/>
                  </a:cubicBezTo>
                  <a:cubicBezTo>
                    <a:pt x="196" y="692"/>
                    <a:pt x="220" y="683"/>
                    <a:pt x="244" y="663"/>
                  </a:cubicBezTo>
                  <a:cubicBezTo>
                    <a:pt x="370" y="568"/>
                    <a:pt x="499" y="527"/>
                    <a:pt x="628" y="527"/>
                  </a:cubicBezTo>
                  <a:cubicBezTo>
                    <a:pt x="1236" y="527"/>
                    <a:pt x="1845" y="1433"/>
                    <a:pt x="2120" y="1838"/>
                  </a:cubicBezTo>
                  <a:cubicBezTo>
                    <a:pt x="2152" y="1881"/>
                    <a:pt x="2194" y="1899"/>
                    <a:pt x="2235" y="1899"/>
                  </a:cubicBezTo>
                  <a:cubicBezTo>
                    <a:pt x="2328" y="1899"/>
                    <a:pt x="2414" y="1807"/>
                    <a:pt x="2365" y="1698"/>
                  </a:cubicBezTo>
                  <a:cubicBezTo>
                    <a:pt x="2312" y="1593"/>
                    <a:pt x="2242" y="1470"/>
                    <a:pt x="2207" y="1382"/>
                  </a:cubicBezTo>
                  <a:cubicBezTo>
                    <a:pt x="2155" y="1277"/>
                    <a:pt x="2155" y="1207"/>
                    <a:pt x="2120" y="1119"/>
                  </a:cubicBezTo>
                  <a:cubicBezTo>
                    <a:pt x="2120" y="1102"/>
                    <a:pt x="2120" y="1084"/>
                    <a:pt x="2102" y="1067"/>
                  </a:cubicBezTo>
                  <a:cubicBezTo>
                    <a:pt x="2052" y="835"/>
                    <a:pt x="2003" y="324"/>
                    <a:pt x="2305" y="324"/>
                  </a:cubicBezTo>
                  <a:cubicBezTo>
                    <a:pt x="2324" y="324"/>
                    <a:pt x="2344" y="326"/>
                    <a:pt x="2365" y="330"/>
                  </a:cubicBezTo>
                  <a:cubicBezTo>
                    <a:pt x="2383" y="337"/>
                    <a:pt x="2400" y="341"/>
                    <a:pt x="2415" y="341"/>
                  </a:cubicBezTo>
                  <a:cubicBezTo>
                    <a:pt x="2573" y="341"/>
                    <a:pt x="2577" y="0"/>
                    <a:pt x="24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10"/>
            <p:cNvSpPr/>
            <p:nvPr/>
          </p:nvSpPr>
          <p:spPr>
            <a:xfrm>
              <a:off x="1828250" y="5117450"/>
              <a:ext cx="91625" cy="94125"/>
            </a:xfrm>
            <a:custGeom>
              <a:rect b="b" l="l" r="r" t="t"/>
              <a:pathLst>
                <a:path extrusionOk="0" h="3765" w="3665">
                  <a:moveTo>
                    <a:pt x="3381" y="1"/>
                  </a:moveTo>
                  <a:cubicBezTo>
                    <a:pt x="3347" y="1"/>
                    <a:pt x="3312" y="11"/>
                    <a:pt x="3279" y="31"/>
                  </a:cubicBezTo>
                  <a:cubicBezTo>
                    <a:pt x="2928" y="223"/>
                    <a:pt x="2665" y="557"/>
                    <a:pt x="2525" y="925"/>
                  </a:cubicBezTo>
                  <a:cubicBezTo>
                    <a:pt x="1976" y="1442"/>
                    <a:pt x="1343" y="1946"/>
                    <a:pt x="600" y="1946"/>
                  </a:cubicBezTo>
                  <a:cubicBezTo>
                    <a:pt x="513" y="1946"/>
                    <a:pt x="424" y="1939"/>
                    <a:pt x="333" y="1924"/>
                  </a:cubicBezTo>
                  <a:cubicBezTo>
                    <a:pt x="315" y="1919"/>
                    <a:pt x="297" y="1917"/>
                    <a:pt x="281" y="1917"/>
                  </a:cubicBezTo>
                  <a:cubicBezTo>
                    <a:pt x="236" y="1917"/>
                    <a:pt x="201" y="1933"/>
                    <a:pt x="176" y="1959"/>
                  </a:cubicBezTo>
                  <a:cubicBezTo>
                    <a:pt x="158" y="1942"/>
                    <a:pt x="158" y="1924"/>
                    <a:pt x="158" y="1906"/>
                  </a:cubicBezTo>
                  <a:cubicBezTo>
                    <a:pt x="150" y="1867"/>
                    <a:pt x="117" y="1849"/>
                    <a:pt x="84" y="1849"/>
                  </a:cubicBezTo>
                  <a:cubicBezTo>
                    <a:pt x="43" y="1849"/>
                    <a:pt x="0" y="1876"/>
                    <a:pt x="0" y="1924"/>
                  </a:cubicBezTo>
                  <a:cubicBezTo>
                    <a:pt x="70" y="2467"/>
                    <a:pt x="123" y="3028"/>
                    <a:pt x="193" y="3554"/>
                  </a:cubicBezTo>
                  <a:cubicBezTo>
                    <a:pt x="211" y="3625"/>
                    <a:pt x="263" y="3695"/>
                    <a:pt x="351" y="3695"/>
                  </a:cubicBezTo>
                  <a:cubicBezTo>
                    <a:pt x="929" y="3730"/>
                    <a:pt x="1508" y="3747"/>
                    <a:pt x="2086" y="3765"/>
                  </a:cubicBezTo>
                  <a:cubicBezTo>
                    <a:pt x="2122" y="3765"/>
                    <a:pt x="2139" y="3747"/>
                    <a:pt x="2174" y="3730"/>
                  </a:cubicBezTo>
                  <a:cubicBezTo>
                    <a:pt x="2244" y="3730"/>
                    <a:pt x="2332" y="3730"/>
                    <a:pt x="2402" y="3712"/>
                  </a:cubicBezTo>
                  <a:cubicBezTo>
                    <a:pt x="2472" y="3695"/>
                    <a:pt x="2525" y="3642"/>
                    <a:pt x="2542" y="3572"/>
                  </a:cubicBezTo>
                  <a:cubicBezTo>
                    <a:pt x="2577" y="3397"/>
                    <a:pt x="2595" y="3221"/>
                    <a:pt x="2595" y="3046"/>
                  </a:cubicBezTo>
                  <a:cubicBezTo>
                    <a:pt x="2612" y="3011"/>
                    <a:pt x="2647" y="2958"/>
                    <a:pt x="2647" y="2906"/>
                  </a:cubicBezTo>
                  <a:cubicBezTo>
                    <a:pt x="2647" y="2836"/>
                    <a:pt x="2665" y="2765"/>
                    <a:pt x="2665" y="2695"/>
                  </a:cubicBezTo>
                  <a:lnTo>
                    <a:pt x="3138" y="2503"/>
                  </a:lnTo>
                  <a:cubicBezTo>
                    <a:pt x="3156" y="2485"/>
                    <a:pt x="3173" y="2467"/>
                    <a:pt x="3191" y="2450"/>
                  </a:cubicBezTo>
                  <a:lnTo>
                    <a:pt x="3261" y="2450"/>
                  </a:lnTo>
                  <a:cubicBezTo>
                    <a:pt x="3366" y="2450"/>
                    <a:pt x="3436" y="2362"/>
                    <a:pt x="3436" y="2275"/>
                  </a:cubicBezTo>
                  <a:lnTo>
                    <a:pt x="3436" y="2257"/>
                  </a:lnTo>
                  <a:cubicBezTo>
                    <a:pt x="3489" y="2204"/>
                    <a:pt x="3524" y="2134"/>
                    <a:pt x="3542" y="2064"/>
                  </a:cubicBezTo>
                  <a:cubicBezTo>
                    <a:pt x="3577" y="1801"/>
                    <a:pt x="3577" y="1538"/>
                    <a:pt x="3542" y="1293"/>
                  </a:cubicBezTo>
                  <a:lnTo>
                    <a:pt x="3542" y="469"/>
                  </a:lnTo>
                  <a:cubicBezTo>
                    <a:pt x="3577" y="434"/>
                    <a:pt x="3594" y="381"/>
                    <a:pt x="3612" y="346"/>
                  </a:cubicBezTo>
                  <a:cubicBezTo>
                    <a:pt x="3664" y="241"/>
                    <a:pt x="3629" y="136"/>
                    <a:pt x="3524" y="83"/>
                  </a:cubicBezTo>
                  <a:cubicBezTo>
                    <a:pt x="3491" y="28"/>
                    <a:pt x="3438" y="1"/>
                    <a:pt x="33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10"/>
            <p:cNvSpPr/>
            <p:nvPr/>
          </p:nvSpPr>
          <p:spPr>
            <a:xfrm>
              <a:off x="1880550" y="4958550"/>
              <a:ext cx="750" cy="1025"/>
            </a:xfrm>
            <a:custGeom>
              <a:rect b="b" l="l" r="r" t="t"/>
              <a:pathLst>
                <a:path extrusionOk="0" h="41" w="30">
                  <a:moveTo>
                    <a:pt x="15" y="0"/>
                  </a:moveTo>
                  <a:cubicBezTo>
                    <a:pt x="1" y="0"/>
                    <a:pt x="12" y="26"/>
                    <a:pt x="12" y="40"/>
                  </a:cubicBezTo>
                  <a:lnTo>
                    <a:pt x="30" y="40"/>
                  </a:lnTo>
                  <a:cubicBezTo>
                    <a:pt x="30" y="23"/>
                    <a:pt x="30" y="23"/>
                    <a:pt x="30" y="5"/>
                  </a:cubicBezTo>
                  <a:cubicBezTo>
                    <a:pt x="23" y="2"/>
                    <a:pt x="18" y="0"/>
                    <a:pt x="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10"/>
            <p:cNvSpPr/>
            <p:nvPr/>
          </p:nvSpPr>
          <p:spPr>
            <a:xfrm>
              <a:off x="1880400" y="4959550"/>
              <a:ext cx="450" cy="25"/>
            </a:xfrm>
            <a:custGeom>
              <a:rect b="b" l="l" r="r" t="t"/>
              <a:pathLst>
                <a:path extrusionOk="0" h="1" w="18">
                  <a:moveTo>
                    <a:pt x="18" y="0"/>
                  </a:moveTo>
                  <a:lnTo>
                    <a:pt x="0" y="0"/>
                  </a:lnTo>
                  <a:cubicBezTo>
                    <a:pt x="18" y="0"/>
                    <a:pt x="18" y="0"/>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10"/>
            <p:cNvSpPr/>
            <p:nvPr/>
          </p:nvSpPr>
          <p:spPr>
            <a:xfrm>
              <a:off x="1822100" y="4958500"/>
              <a:ext cx="98650" cy="222400"/>
            </a:xfrm>
            <a:custGeom>
              <a:rect b="b" l="l" r="r" t="t"/>
              <a:pathLst>
                <a:path extrusionOk="0" h="8896" w="3946">
                  <a:moveTo>
                    <a:pt x="3236" y="0"/>
                  </a:moveTo>
                  <a:cubicBezTo>
                    <a:pt x="2947" y="0"/>
                    <a:pt x="2657" y="13"/>
                    <a:pt x="2368" y="42"/>
                  </a:cubicBezTo>
                  <a:cubicBezTo>
                    <a:pt x="2455" y="1602"/>
                    <a:pt x="2508" y="3163"/>
                    <a:pt x="2525" y="4723"/>
                  </a:cubicBezTo>
                  <a:cubicBezTo>
                    <a:pt x="2543" y="5039"/>
                    <a:pt x="2508" y="5337"/>
                    <a:pt x="2438" y="5635"/>
                  </a:cubicBezTo>
                  <a:cubicBezTo>
                    <a:pt x="2297" y="5968"/>
                    <a:pt x="2087" y="6248"/>
                    <a:pt x="1842" y="6494"/>
                  </a:cubicBezTo>
                  <a:cubicBezTo>
                    <a:pt x="1351" y="7020"/>
                    <a:pt x="825" y="7493"/>
                    <a:pt x="246" y="7949"/>
                  </a:cubicBezTo>
                  <a:cubicBezTo>
                    <a:pt x="141" y="8037"/>
                    <a:pt x="1" y="8142"/>
                    <a:pt x="18" y="8300"/>
                  </a:cubicBezTo>
                  <a:cubicBezTo>
                    <a:pt x="36" y="8387"/>
                    <a:pt x="88" y="8457"/>
                    <a:pt x="141" y="8510"/>
                  </a:cubicBezTo>
                  <a:cubicBezTo>
                    <a:pt x="400" y="8778"/>
                    <a:pt x="750" y="8896"/>
                    <a:pt x="1113" y="8896"/>
                  </a:cubicBezTo>
                  <a:cubicBezTo>
                    <a:pt x="1461" y="8896"/>
                    <a:pt x="1821" y="8787"/>
                    <a:pt x="2122" y="8598"/>
                  </a:cubicBezTo>
                  <a:cubicBezTo>
                    <a:pt x="2736" y="8229"/>
                    <a:pt x="3139" y="7598"/>
                    <a:pt x="3542" y="6985"/>
                  </a:cubicBezTo>
                  <a:cubicBezTo>
                    <a:pt x="3682" y="6809"/>
                    <a:pt x="3788" y="6599"/>
                    <a:pt x="3823" y="6371"/>
                  </a:cubicBezTo>
                  <a:cubicBezTo>
                    <a:pt x="3823" y="6161"/>
                    <a:pt x="3682" y="5880"/>
                    <a:pt x="3455" y="5880"/>
                  </a:cubicBezTo>
                  <a:cubicBezTo>
                    <a:pt x="3525" y="3934"/>
                    <a:pt x="3612" y="1935"/>
                    <a:pt x="3945" y="25"/>
                  </a:cubicBezTo>
                  <a:cubicBezTo>
                    <a:pt x="3709" y="9"/>
                    <a:pt x="3473" y="0"/>
                    <a:pt x="32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10"/>
            <p:cNvSpPr/>
            <p:nvPr/>
          </p:nvSpPr>
          <p:spPr>
            <a:xfrm>
              <a:off x="1838075" y="5141375"/>
              <a:ext cx="64275" cy="48075"/>
            </a:xfrm>
            <a:custGeom>
              <a:rect b="b" l="l" r="r" t="t"/>
              <a:pathLst>
                <a:path extrusionOk="0" h="1923" w="2571">
                  <a:moveTo>
                    <a:pt x="180" y="1"/>
                  </a:moveTo>
                  <a:cubicBezTo>
                    <a:pt x="4" y="1"/>
                    <a:pt x="1" y="358"/>
                    <a:pt x="169" y="358"/>
                  </a:cubicBezTo>
                  <a:cubicBezTo>
                    <a:pt x="180" y="358"/>
                    <a:pt x="191" y="356"/>
                    <a:pt x="203" y="353"/>
                  </a:cubicBezTo>
                  <a:cubicBezTo>
                    <a:pt x="226" y="349"/>
                    <a:pt x="248" y="347"/>
                    <a:pt x="268" y="347"/>
                  </a:cubicBezTo>
                  <a:cubicBezTo>
                    <a:pt x="581" y="347"/>
                    <a:pt x="516" y="842"/>
                    <a:pt x="466" y="1090"/>
                  </a:cubicBezTo>
                  <a:cubicBezTo>
                    <a:pt x="466" y="1107"/>
                    <a:pt x="466" y="1125"/>
                    <a:pt x="449" y="1142"/>
                  </a:cubicBezTo>
                  <a:cubicBezTo>
                    <a:pt x="431" y="1230"/>
                    <a:pt x="396" y="1318"/>
                    <a:pt x="379" y="1405"/>
                  </a:cubicBezTo>
                  <a:cubicBezTo>
                    <a:pt x="344" y="1475"/>
                    <a:pt x="273" y="1616"/>
                    <a:pt x="221" y="1721"/>
                  </a:cubicBezTo>
                  <a:cubicBezTo>
                    <a:pt x="172" y="1830"/>
                    <a:pt x="258" y="1923"/>
                    <a:pt x="351" y="1923"/>
                  </a:cubicBezTo>
                  <a:cubicBezTo>
                    <a:pt x="392" y="1923"/>
                    <a:pt x="434" y="1904"/>
                    <a:pt x="466" y="1861"/>
                  </a:cubicBezTo>
                  <a:cubicBezTo>
                    <a:pt x="741" y="1456"/>
                    <a:pt x="1338" y="550"/>
                    <a:pt x="1942" y="550"/>
                  </a:cubicBezTo>
                  <a:cubicBezTo>
                    <a:pt x="2070" y="550"/>
                    <a:pt x="2199" y="591"/>
                    <a:pt x="2325" y="686"/>
                  </a:cubicBezTo>
                  <a:cubicBezTo>
                    <a:pt x="2351" y="707"/>
                    <a:pt x="2378" y="715"/>
                    <a:pt x="2402" y="715"/>
                  </a:cubicBezTo>
                  <a:cubicBezTo>
                    <a:pt x="2504" y="715"/>
                    <a:pt x="2571" y="561"/>
                    <a:pt x="2500" y="476"/>
                  </a:cubicBezTo>
                  <a:cubicBezTo>
                    <a:pt x="2412" y="353"/>
                    <a:pt x="2290" y="283"/>
                    <a:pt x="2149" y="266"/>
                  </a:cubicBezTo>
                  <a:cubicBezTo>
                    <a:pt x="2080" y="249"/>
                    <a:pt x="2011" y="242"/>
                    <a:pt x="1941" y="242"/>
                  </a:cubicBezTo>
                  <a:cubicBezTo>
                    <a:pt x="1709" y="242"/>
                    <a:pt x="1479" y="328"/>
                    <a:pt x="1290" y="476"/>
                  </a:cubicBezTo>
                  <a:cubicBezTo>
                    <a:pt x="1097" y="581"/>
                    <a:pt x="922" y="722"/>
                    <a:pt x="764" y="879"/>
                  </a:cubicBezTo>
                  <a:cubicBezTo>
                    <a:pt x="782" y="722"/>
                    <a:pt x="764" y="581"/>
                    <a:pt x="729" y="441"/>
                  </a:cubicBezTo>
                  <a:cubicBezTo>
                    <a:pt x="712" y="336"/>
                    <a:pt x="659" y="266"/>
                    <a:pt x="589" y="196"/>
                  </a:cubicBezTo>
                  <a:cubicBezTo>
                    <a:pt x="484" y="90"/>
                    <a:pt x="344" y="38"/>
                    <a:pt x="203" y="3"/>
                  </a:cubicBezTo>
                  <a:cubicBezTo>
                    <a:pt x="195" y="1"/>
                    <a:pt x="187" y="1"/>
                    <a:pt x="1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10"/>
            <p:cNvSpPr/>
            <p:nvPr/>
          </p:nvSpPr>
          <p:spPr>
            <a:xfrm>
              <a:off x="1691500" y="3856325"/>
              <a:ext cx="415950" cy="1196450"/>
            </a:xfrm>
            <a:custGeom>
              <a:rect b="b" l="l" r="r" t="t"/>
              <a:pathLst>
                <a:path extrusionOk="0" h="47858" w="16638">
                  <a:moveTo>
                    <a:pt x="8753" y="0"/>
                  </a:moveTo>
                  <a:cubicBezTo>
                    <a:pt x="8159" y="0"/>
                    <a:pt x="7510" y="224"/>
                    <a:pt x="6885" y="224"/>
                  </a:cubicBezTo>
                  <a:cubicBezTo>
                    <a:pt x="6804" y="224"/>
                    <a:pt x="6724" y="221"/>
                    <a:pt x="6645" y="212"/>
                  </a:cubicBezTo>
                  <a:cubicBezTo>
                    <a:pt x="6580" y="204"/>
                    <a:pt x="6516" y="199"/>
                    <a:pt x="6452" y="199"/>
                  </a:cubicBezTo>
                  <a:cubicBezTo>
                    <a:pt x="5476" y="199"/>
                    <a:pt x="4717" y="1181"/>
                    <a:pt x="4190" y="2071"/>
                  </a:cubicBezTo>
                  <a:cubicBezTo>
                    <a:pt x="1789" y="6208"/>
                    <a:pt x="386" y="10836"/>
                    <a:pt x="70" y="15605"/>
                  </a:cubicBezTo>
                  <a:cubicBezTo>
                    <a:pt x="18" y="16394"/>
                    <a:pt x="0" y="17218"/>
                    <a:pt x="298" y="17954"/>
                  </a:cubicBezTo>
                  <a:cubicBezTo>
                    <a:pt x="571" y="18670"/>
                    <a:pt x="1226" y="19271"/>
                    <a:pt x="1971" y="19271"/>
                  </a:cubicBezTo>
                  <a:cubicBezTo>
                    <a:pt x="1992" y="19271"/>
                    <a:pt x="2013" y="19270"/>
                    <a:pt x="2034" y="19269"/>
                  </a:cubicBezTo>
                  <a:cubicBezTo>
                    <a:pt x="2735" y="28631"/>
                    <a:pt x="3822" y="37958"/>
                    <a:pt x="5277" y="47250"/>
                  </a:cubicBezTo>
                  <a:cubicBezTo>
                    <a:pt x="6478" y="47656"/>
                    <a:pt x="7728" y="47858"/>
                    <a:pt x="8975" y="47858"/>
                  </a:cubicBezTo>
                  <a:cubicBezTo>
                    <a:pt x="10314" y="47858"/>
                    <a:pt x="11651" y="47625"/>
                    <a:pt x="12921" y="47162"/>
                  </a:cubicBezTo>
                  <a:cubicBezTo>
                    <a:pt x="13500" y="40325"/>
                    <a:pt x="14376" y="33452"/>
                    <a:pt x="14797" y="26597"/>
                  </a:cubicBezTo>
                  <a:cubicBezTo>
                    <a:pt x="14920" y="24529"/>
                    <a:pt x="15043" y="22407"/>
                    <a:pt x="14517" y="20391"/>
                  </a:cubicBezTo>
                  <a:cubicBezTo>
                    <a:pt x="15656" y="20286"/>
                    <a:pt x="15989" y="18708"/>
                    <a:pt x="16129" y="17516"/>
                  </a:cubicBezTo>
                  <a:cubicBezTo>
                    <a:pt x="16638" y="13484"/>
                    <a:pt x="16515" y="9101"/>
                    <a:pt x="14324" y="5752"/>
                  </a:cubicBezTo>
                  <a:cubicBezTo>
                    <a:pt x="13272" y="4157"/>
                    <a:pt x="11799" y="2877"/>
                    <a:pt x="10642" y="1352"/>
                  </a:cubicBezTo>
                  <a:cubicBezTo>
                    <a:pt x="10326" y="931"/>
                    <a:pt x="10011" y="493"/>
                    <a:pt x="9573" y="212"/>
                  </a:cubicBezTo>
                  <a:cubicBezTo>
                    <a:pt x="9319" y="53"/>
                    <a:pt x="9042" y="0"/>
                    <a:pt x="8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10"/>
            <p:cNvSpPr/>
            <p:nvPr/>
          </p:nvSpPr>
          <p:spPr>
            <a:xfrm>
              <a:off x="1802825" y="4291700"/>
              <a:ext cx="210450" cy="761850"/>
            </a:xfrm>
            <a:custGeom>
              <a:rect b="b" l="l" r="r" t="t"/>
              <a:pathLst>
                <a:path extrusionOk="0" h="30474" w="8418">
                  <a:moveTo>
                    <a:pt x="106" y="0"/>
                  </a:moveTo>
                  <a:cubicBezTo>
                    <a:pt x="53" y="0"/>
                    <a:pt x="0" y="40"/>
                    <a:pt x="0" y="118"/>
                  </a:cubicBezTo>
                  <a:cubicBezTo>
                    <a:pt x="106" y="10287"/>
                    <a:pt x="1473" y="20315"/>
                    <a:pt x="3174" y="30326"/>
                  </a:cubicBezTo>
                  <a:cubicBezTo>
                    <a:pt x="3191" y="30396"/>
                    <a:pt x="3261" y="30448"/>
                    <a:pt x="3331" y="30448"/>
                  </a:cubicBezTo>
                  <a:cubicBezTo>
                    <a:pt x="3652" y="30466"/>
                    <a:pt x="3974" y="30474"/>
                    <a:pt x="4295" y="30474"/>
                  </a:cubicBezTo>
                  <a:cubicBezTo>
                    <a:pt x="5608" y="30474"/>
                    <a:pt x="6924" y="30334"/>
                    <a:pt x="8205" y="30080"/>
                  </a:cubicBezTo>
                  <a:cubicBezTo>
                    <a:pt x="8417" y="30031"/>
                    <a:pt x="8356" y="29724"/>
                    <a:pt x="8177" y="29724"/>
                  </a:cubicBezTo>
                  <a:cubicBezTo>
                    <a:pt x="8164" y="29724"/>
                    <a:pt x="8150" y="29726"/>
                    <a:pt x="8135" y="29730"/>
                  </a:cubicBezTo>
                  <a:cubicBezTo>
                    <a:pt x="7346" y="29887"/>
                    <a:pt x="6557" y="29993"/>
                    <a:pt x="5768" y="30063"/>
                  </a:cubicBezTo>
                  <a:cubicBezTo>
                    <a:pt x="5470" y="30098"/>
                    <a:pt x="5155" y="30098"/>
                    <a:pt x="4857" y="30115"/>
                  </a:cubicBezTo>
                  <a:cubicBezTo>
                    <a:pt x="4681" y="30115"/>
                    <a:pt x="4303" y="30170"/>
                    <a:pt x="4003" y="30170"/>
                  </a:cubicBezTo>
                  <a:cubicBezTo>
                    <a:pt x="3853" y="30170"/>
                    <a:pt x="3723" y="30156"/>
                    <a:pt x="3647" y="30115"/>
                  </a:cubicBezTo>
                  <a:cubicBezTo>
                    <a:pt x="3209" y="29835"/>
                    <a:pt x="3174" y="28695"/>
                    <a:pt x="3086" y="28204"/>
                  </a:cubicBezTo>
                  <a:cubicBezTo>
                    <a:pt x="2963" y="27521"/>
                    <a:pt x="2840" y="26837"/>
                    <a:pt x="2718" y="26153"/>
                  </a:cubicBezTo>
                  <a:cubicBezTo>
                    <a:pt x="2209" y="23225"/>
                    <a:pt x="1771" y="20297"/>
                    <a:pt x="1420" y="17335"/>
                  </a:cubicBezTo>
                  <a:cubicBezTo>
                    <a:pt x="737" y="11619"/>
                    <a:pt x="404" y="5869"/>
                    <a:pt x="211" y="118"/>
                  </a:cubicBezTo>
                  <a:cubicBezTo>
                    <a:pt x="211" y="40"/>
                    <a:pt x="158" y="0"/>
                    <a:pt x="1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10"/>
            <p:cNvSpPr/>
            <p:nvPr/>
          </p:nvSpPr>
          <p:spPr>
            <a:xfrm>
              <a:off x="1793625" y="4214875"/>
              <a:ext cx="203375" cy="89875"/>
            </a:xfrm>
            <a:custGeom>
              <a:rect b="b" l="l" r="r" t="t"/>
              <a:pathLst>
                <a:path extrusionOk="0" h="3595" w="8135">
                  <a:moveTo>
                    <a:pt x="6610" y="1"/>
                  </a:moveTo>
                  <a:lnTo>
                    <a:pt x="1578" y="158"/>
                  </a:lnTo>
                  <a:cubicBezTo>
                    <a:pt x="999" y="1281"/>
                    <a:pt x="491" y="2420"/>
                    <a:pt x="0" y="3595"/>
                  </a:cubicBezTo>
                  <a:lnTo>
                    <a:pt x="8135" y="3595"/>
                  </a:lnTo>
                  <a:cubicBezTo>
                    <a:pt x="7276" y="2578"/>
                    <a:pt x="6732" y="1333"/>
                    <a:pt x="66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10"/>
            <p:cNvSpPr/>
            <p:nvPr/>
          </p:nvSpPr>
          <p:spPr>
            <a:xfrm>
              <a:off x="1812025" y="4240750"/>
              <a:ext cx="159125" cy="21500"/>
            </a:xfrm>
            <a:custGeom>
              <a:rect b="b" l="l" r="r" t="t"/>
              <a:pathLst>
                <a:path extrusionOk="0" h="860" w="6365">
                  <a:moveTo>
                    <a:pt x="404" y="0"/>
                  </a:moveTo>
                  <a:cubicBezTo>
                    <a:pt x="263" y="298"/>
                    <a:pt x="141" y="579"/>
                    <a:pt x="1" y="859"/>
                  </a:cubicBezTo>
                  <a:lnTo>
                    <a:pt x="6365" y="859"/>
                  </a:lnTo>
                  <a:cubicBezTo>
                    <a:pt x="6259" y="579"/>
                    <a:pt x="6154" y="298"/>
                    <a:pt x="60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10"/>
            <p:cNvSpPr/>
            <p:nvPr/>
          </p:nvSpPr>
          <p:spPr>
            <a:xfrm>
              <a:off x="1813350" y="3594250"/>
              <a:ext cx="140700" cy="415525"/>
            </a:xfrm>
            <a:custGeom>
              <a:rect b="b" l="l" r="r" t="t"/>
              <a:pathLst>
                <a:path extrusionOk="0" h="16621" w="5628">
                  <a:moveTo>
                    <a:pt x="4032" y="1"/>
                  </a:moveTo>
                  <a:cubicBezTo>
                    <a:pt x="3664" y="36"/>
                    <a:pt x="3296" y="88"/>
                    <a:pt x="2928" y="159"/>
                  </a:cubicBezTo>
                  <a:cubicBezTo>
                    <a:pt x="2174" y="316"/>
                    <a:pt x="1438" y="527"/>
                    <a:pt x="684" y="755"/>
                  </a:cubicBezTo>
                  <a:lnTo>
                    <a:pt x="684" y="1105"/>
                  </a:lnTo>
                  <a:lnTo>
                    <a:pt x="684" y="4103"/>
                  </a:lnTo>
                  <a:cubicBezTo>
                    <a:pt x="684" y="3928"/>
                    <a:pt x="544" y="3770"/>
                    <a:pt x="368" y="3735"/>
                  </a:cubicBezTo>
                  <a:cubicBezTo>
                    <a:pt x="353" y="3732"/>
                    <a:pt x="339" y="3731"/>
                    <a:pt x="325" y="3731"/>
                  </a:cubicBezTo>
                  <a:cubicBezTo>
                    <a:pt x="257" y="3731"/>
                    <a:pt x="201" y="3765"/>
                    <a:pt x="158" y="3823"/>
                  </a:cubicBezTo>
                  <a:cubicBezTo>
                    <a:pt x="158" y="3875"/>
                    <a:pt x="140" y="3928"/>
                    <a:pt x="140" y="3963"/>
                  </a:cubicBezTo>
                  <a:cubicBezTo>
                    <a:pt x="140" y="4243"/>
                    <a:pt x="175" y="4506"/>
                    <a:pt x="228" y="4769"/>
                  </a:cubicBezTo>
                  <a:cubicBezTo>
                    <a:pt x="281" y="5015"/>
                    <a:pt x="438" y="5225"/>
                    <a:pt x="649" y="5348"/>
                  </a:cubicBezTo>
                  <a:cubicBezTo>
                    <a:pt x="649" y="6154"/>
                    <a:pt x="982" y="6926"/>
                    <a:pt x="1560" y="7469"/>
                  </a:cubicBezTo>
                  <a:cubicBezTo>
                    <a:pt x="1613" y="7522"/>
                    <a:pt x="1683" y="7575"/>
                    <a:pt x="1736" y="7610"/>
                  </a:cubicBezTo>
                  <a:cubicBezTo>
                    <a:pt x="1788" y="8784"/>
                    <a:pt x="1701" y="9976"/>
                    <a:pt x="1508" y="11133"/>
                  </a:cubicBezTo>
                  <a:cubicBezTo>
                    <a:pt x="964" y="11484"/>
                    <a:pt x="456" y="11887"/>
                    <a:pt x="0" y="12343"/>
                  </a:cubicBezTo>
                  <a:cubicBezTo>
                    <a:pt x="579" y="13974"/>
                    <a:pt x="2244" y="14990"/>
                    <a:pt x="2788" y="16621"/>
                  </a:cubicBezTo>
                  <a:cubicBezTo>
                    <a:pt x="3366" y="15148"/>
                    <a:pt x="4138" y="13763"/>
                    <a:pt x="5102" y="12518"/>
                  </a:cubicBezTo>
                  <a:cubicBezTo>
                    <a:pt x="4716" y="12238"/>
                    <a:pt x="4401" y="11922"/>
                    <a:pt x="4120" y="11554"/>
                  </a:cubicBezTo>
                  <a:cubicBezTo>
                    <a:pt x="4067" y="10309"/>
                    <a:pt x="4015" y="9030"/>
                    <a:pt x="4015" y="7767"/>
                  </a:cubicBezTo>
                  <a:cubicBezTo>
                    <a:pt x="4295" y="7487"/>
                    <a:pt x="4523" y="7119"/>
                    <a:pt x="4628" y="6698"/>
                  </a:cubicBezTo>
                  <a:cubicBezTo>
                    <a:pt x="4769" y="6312"/>
                    <a:pt x="4909" y="5909"/>
                    <a:pt x="5032" y="5506"/>
                  </a:cubicBezTo>
                  <a:cubicBezTo>
                    <a:pt x="5260" y="5506"/>
                    <a:pt x="5382" y="5208"/>
                    <a:pt x="5470" y="4962"/>
                  </a:cubicBezTo>
                  <a:cubicBezTo>
                    <a:pt x="5540" y="4752"/>
                    <a:pt x="5593" y="4542"/>
                    <a:pt x="5610" y="4314"/>
                  </a:cubicBezTo>
                  <a:cubicBezTo>
                    <a:pt x="5628" y="4261"/>
                    <a:pt x="5628" y="4191"/>
                    <a:pt x="5610" y="4121"/>
                  </a:cubicBezTo>
                  <a:cubicBezTo>
                    <a:pt x="5578" y="4044"/>
                    <a:pt x="5504" y="4002"/>
                    <a:pt x="5432" y="4002"/>
                  </a:cubicBezTo>
                  <a:cubicBezTo>
                    <a:pt x="5388" y="4002"/>
                    <a:pt x="5345" y="4018"/>
                    <a:pt x="5312" y="4051"/>
                  </a:cubicBezTo>
                  <a:cubicBezTo>
                    <a:pt x="5207" y="4138"/>
                    <a:pt x="5137" y="4243"/>
                    <a:pt x="5084" y="4366"/>
                  </a:cubicBezTo>
                  <a:cubicBezTo>
                    <a:pt x="5137" y="3139"/>
                    <a:pt x="5154" y="1912"/>
                    <a:pt x="5207" y="685"/>
                  </a:cubicBezTo>
                  <a:lnTo>
                    <a:pt x="5207" y="597"/>
                  </a:lnTo>
                  <a:lnTo>
                    <a:pt x="5084" y="509"/>
                  </a:lnTo>
                  <a:cubicBezTo>
                    <a:pt x="4751" y="281"/>
                    <a:pt x="4418" y="124"/>
                    <a:pt x="40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10"/>
            <p:cNvSpPr/>
            <p:nvPr/>
          </p:nvSpPr>
          <p:spPr>
            <a:xfrm>
              <a:off x="1761175" y="3537950"/>
              <a:ext cx="214350" cy="224825"/>
            </a:xfrm>
            <a:custGeom>
              <a:rect b="b" l="l" r="r" t="t"/>
              <a:pathLst>
                <a:path extrusionOk="0" h="8993" w="8574">
                  <a:moveTo>
                    <a:pt x="4677" y="1"/>
                  </a:moveTo>
                  <a:cubicBezTo>
                    <a:pt x="3868" y="1"/>
                    <a:pt x="3075" y="289"/>
                    <a:pt x="2455" y="833"/>
                  </a:cubicBezTo>
                  <a:cubicBezTo>
                    <a:pt x="1544" y="1604"/>
                    <a:pt x="877" y="2866"/>
                    <a:pt x="685" y="4234"/>
                  </a:cubicBezTo>
                  <a:cubicBezTo>
                    <a:pt x="638" y="4205"/>
                    <a:pt x="591" y="4191"/>
                    <a:pt x="545" y="4191"/>
                  </a:cubicBezTo>
                  <a:cubicBezTo>
                    <a:pt x="258" y="4191"/>
                    <a:pt x="0" y="4701"/>
                    <a:pt x="106" y="5093"/>
                  </a:cubicBezTo>
                  <a:cubicBezTo>
                    <a:pt x="246" y="5549"/>
                    <a:pt x="614" y="5794"/>
                    <a:pt x="965" y="6005"/>
                  </a:cubicBezTo>
                  <a:cubicBezTo>
                    <a:pt x="932" y="5994"/>
                    <a:pt x="899" y="5988"/>
                    <a:pt x="866" y="5988"/>
                  </a:cubicBezTo>
                  <a:cubicBezTo>
                    <a:pt x="639" y="5988"/>
                    <a:pt x="430" y="6239"/>
                    <a:pt x="369" y="6531"/>
                  </a:cubicBezTo>
                  <a:cubicBezTo>
                    <a:pt x="316" y="6864"/>
                    <a:pt x="351" y="7214"/>
                    <a:pt x="474" y="7530"/>
                  </a:cubicBezTo>
                  <a:cubicBezTo>
                    <a:pt x="579" y="7845"/>
                    <a:pt x="720" y="8143"/>
                    <a:pt x="895" y="8406"/>
                  </a:cubicBezTo>
                  <a:cubicBezTo>
                    <a:pt x="1198" y="8811"/>
                    <a:pt x="1615" y="8992"/>
                    <a:pt x="2045" y="8992"/>
                  </a:cubicBezTo>
                  <a:cubicBezTo>
                    <a:pt x="2511" y="8992"/>
                    <a:pt x="2993" y="8780"/>
                    <a:pt x="3367" y="8406"/>
                  </a:cubicBezTo>
                  <a:cubicBezTo>
                    <a:pt x="4086" y="7705"/>
                    <a:pt x="4471" y="6583"/>
                    <a:pt x="4734" y="5461"/>
                  </a:cubicBezTo>
                  <a:cubicBezTo>
                    <a:pt x="4822" y="5005"/>
                    <a:pt x="4980" y="4532"/>
                    <a:pt x="5155" y="4094"/>
                  </a:cubicBezTo>
                  <a:cubicBezTo>
                    <a:pt x="5401" y="3622"/>
                    <a:pt x="5823" y="3293"/>
                    <a:pt x="6217" y="3293"/>
                  </a:cubicBezTo>
                  <a:cubicBezTo>
                    <a:pt x="6526" y="3293"/>
                    <a:pt x="6819" y="3495"/>
                    <a:pt x="6996" y="3988"/>
                  </a:cubicBezTo>
                  <a:cubicBezTo>
                    <a:pt x="7171" y="4497"/>
                    <a:pt x="7119" y="5093"/>
                    <a:pt x="7014" y="5636"/>
                  </a:cubicBezTo>
                  <a:cubicBezTo>
                    <a:pt x="6873" y="6162"/>
                    <a:pt x="6786" y="6706"/>
                    <a:pt x="6768" y="7249"/>
                  </a:cubicBezTo>
                  <a:cubicBezTo>
                    <a:pt x="6786" y="7705"/>
                    <a:pt x="6961" y="8196"/>
                    <a:pt x="7294" y="8354"/>
                  </a:cubicBezTo>
                  <a:cubicBezTo>
                    <a:pt x="7334" y="8371"/>
                    <a:pt x="7375" y="8378"/>
                    <a:pt x="7416" y="8378"/>
                  </a:cubicBezTo>
                  <a:cubicBezTo>
                    <a:pt x="7723" y="8378"/>
                    <a:pt x="8045" y="7955"/>
                    <a:pt x="7890" y="7600"/>
                  </a:cubicBezTo>
                  <a:lnTo>
                    <a:pt x="7890" y="7600"/>
                  </a:lnTo>
                  <a:cubicBezTo>
                    <a:pt x="8013" y="7688"/>
                    <a:pt x="8175" y="7753"/>
                    <a:pt x="8311" y="7753"/>
                  </a:cubicBezTo>
                  <a:cubicBezTo>
                    <a:pt x="8447" y="7753"/>
                    <a:pt x="8556" y="7688"/>
                    <a:pt x="8574" y="7512"/>
                  </a:cubicBezTo>
                  <a:cubicBezTo>
                    <a:pt x="8574" y="7390"/>
                    <a:pt x="8556" y="7267"/>
                    <a:pt x="8504" y="7162"/>
                  </a:cubicBezTo>
                  <a:cubicBezTo>
                    <a:pt x="8188" y="6355"/>
                    <a:pt x="8346" y="5373"/>
                    <a:pt x="8293" y="4462"/>
                  </a:cubicBezTo>
                  <a:cubicBezTo>
                    <a:pt x="8242" y="3579"/>
                    <a:pt x="7814" y="2565"/>
                    <a:pt x="7134" y="2565"/>
                  </a:cubicBezTo>
                  <a:cubicBezTo>
                    <a:pt x="7112" y="2565"/>
                    <a:pt x="7089" y="2566"/>
                    <a:pt x="7066" y="2568"/>
                  </a:cubicBezTo>
                  <a:cubicBezTo>
                    <a:pt x="7224" y="2007"/>
                    <a:pt x="7119" y="1411"/>
                    <a:pt x="6786" y="955"/>
                  </a:cubicBezTo>
                  <a:cubicBezTo>
                    <a:pt x="6505" y="552"/>
                    <a:pt x="6084" y="272"/>
                    <a:pt x="5611" y="131"/>
                  </a:cubicBezTo>
                  <a:cubicBezTo>
                    <a:pt x="5303" y="44"/>
                    <a:pt x="4989" y="1"/>
                    <a:pt x="4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10"/>
            <p:cNvSpPr/>
            <p:nvPr/>
          </p:nvSpPr>
          <p:spPr>
            <a:xfrm>
              <a:off x="1805025" y="3853650"/>
              <a:ext cx="157800" cy="334075"/>
            </a:xfrm>
            <a:custGeom>
              <a:rect b="b" l="l" r="r" t="t"/>
              <a:pathLst>
                <a:path extrusionOk="0" h="13363" w="6312">
                  <a:moveTo>
                    <a:pt x="4470" y="1"/>
                  </a:moveTo>
                  <a:cubicBezTo>
                    <a:pt x="4447" y="1"/>
                    <a:pt x="4424" y="2"/>
                    <a:pt x="4400" y="4"/>
                  </a:cubicBezTo>
                  <a:cubicBezTo>
                    <a:pt x="4436" y="880"/>
                    <a:pt x="3734" y="3072"/>
                    <a:pt x="3454" y="3755"/>
                  </a:cubicBezTo>
                  <a:cubicBezTo>
                    <a:pt x="3051" y="3054"/>
                    <a:pt x="2034" y="1529"/>
                    <a:pt x="1911" y="705"/>
                  </a:cubicBezTo>
                  <a:cubicBezTo>
                    <a:pt x="1858" y="389"/>
                    <a:pt x="2034" y="179"/>
                    <a:pt x="1964" y="109"/>
                  </a:cubicBezTo>
                  <a:cubicBezTo>
                    <a:pt x="1921" y="99"/>
                    <a:pt x="1876" y="94"/>
                    <a:pt x="1828" y="94"/>
                  </a:cubicBezTo>
                  <a:cubicBezTo>
                    <a:pt x="1437" y="94"/>
                    <a:pt x="851" y="438"/>
                    <a:pt x="70" y="1546"/>
                  </a:cubicBezTo>
                  <a:cubicBezTo>
                    <a:pt x="596" y="3300"/>
                    <a:pt x="1560" y="4912"/>
                    <a:pt x="2858" y="6210"/>
                  </a:cubicBezTo>
                  <a:cubicBezTo>
                    <a:pt x="2034" y="7998"/>
                    <a:pt x="1087" y="9716"/>
                    <a:pt x="0" y="11347"/>
                  </a:cubicBezTo>
                  <a:cubicBezTo>
                    <a:pt x="105" y="12048"/>
                    <a:pt x="298" y="12714"/>
                    <a:pt x="579" y="13363"/>
                  </a:cubicBezTo>
                  <a:cubicBezTo>
                    <a:pt x="842" y="11452"/>
                    <a:pt x="2244" y="9979"/>
                    <a:pt x="3278" y="8384"/>
                  </a:cubicBezTo>
                  <a:cubicBezTo>
                    <a:pt x="4032" y="7157"/>
                    <a:pt x="4716" y="5877"/>
                    <a:pt x="5277" y="4544"/>
                  </a:cubicBezTo>
                  <a:cubicBezTo>
                    <a:pt x="5698" y="3633"/>
                    <a:pt x="6119" y="2861"/>
                    <a:pt x="6311" y="1844"/>
                  </a:cubicBezTo>
                  <a:cubicBezTo>
                    <a:pt x="6136" y="1406"/>
                    <a:pt x="5891" y="1003"/>
                    <a:pt x="5575" y="635"/>
                  </a:cubicBezTo>
                  <a:cubicBezTo>
                    <a:pt x="5276" y="302"/>
                    <a:pt x="4897" y="1"/>
                    <a:pt x="44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10"/>
            <p:cNvSpPr/>
            <p:nvPr/>
          </p:nvSpPr>
          <p:spPr>
            <a:xfrm>
              <a:off x="1808525" y="3854600"/>
              <a:ext cx="133700" cy="313400"/>
            </a:xfrm>
            <a:custGeom>
              <a:rect b="b" l="l" r="r" t="t"/>
              <a:pathLst>
                <a:path extrusionOk="0" h="12536" w="5348">
                  <a:moveTo>
                    <a:pt x="4611" y="1"/>
                  </a:moveTo>
                  <a:cubicBezTo>
                    <a:pt x="4611" y="1719"/>
                    <a:pt x="4085" y="3419"/>
                    <a:pt x="3436" y="5015"/>
                  </a:cubicBezTo>
                  <a:cubicBezTo>
                    <a:pt x="2174" y="4086"/>
                    <a:pt x="1192" y="2034"/>
                    <a:pt x="947" y="369"/>
                  </a:cubicBezTo>
                  <a:cubicBezTo>
                    <a:pt x="719" y="562"/>
                    <a:pt x="509" y="772"/>
                    <a:pt x="316" y="1000"/>
                  </a:cubicBezTo>
                  <a:cubicBezTo>
                    <a:pt x="631" y="2806"/>
                    <a:pt x="1964" y="4384"/>
                    <a:pt x="3156" y="5663"/>
                  </a:cubicBezTo>
                  <a:cubicBezTo>
                    <a:pt x="3051" y="5926"/>
                    <a:pt x="2946" y="6172"/>
                    <a:pt x="2840" y="6417"/>
                  </a:cubicBezTo>
                  <a:cubicBezTo>
                    <a:pt x="1999" y="8346"/>
                    <a:pt x="947" y="10134"/>
                    <a:pt x="0" y="12010"/>
                  </a:cubicBezTo>
                  <a:cubicBezTo>
                    <a:pt x="35" y="12185"/>
                    <a:pt x="88" y="12360"/>
                    <a:pt x="141" y="12536"/>
                  </a:cubicBezTo>
                  <a:cubicBezTo>
                    <a:pt x="1753" y="10783"/>
                    <a:pt x="2770" y="8118"/>
                    <a:pt x="3735" y="5961"/>
                  </a:cubicBezTo>
                  <a:cubicBezTo>
                    <a:pt x="4541" y="4173"/>
                    <a:pt x="5137" y="2402"/>
                    <a:pt x="5347" y="509"/>
                  </a:cubicBezTo>
                  <a:cubicBezTo>
                    <a:pt x="5137" y="281"/>
                    <a:pt x="4892" y="106"/>
                    <a:pt x="46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10"/>
            <p:cNvSpPr/>
            <p:nvPr/>
          </p:nvSpPr>
          <p:spPr>
            <a:xfrm>
              <a:off x="1806325" y="3972725"/>
              <a:ext cx="175350" cy="241300"/>
            </a:xfrm>
            <a:custGeom>
              <a:rect b="b" l="l" r="r" t="t"/>
              <a:pathLst>
                <a:path extrusionOk="0" h="9652" w="7014">
                  <a:moveTo>
                    <a:pt x="3089" y="1"/>
                  </a:moveTo>
                  <a:cubicBezTo>
                    <a:pt x="3078" y="1"/>
                    <a:pt x="3069" y="15"/>
                    <a:pt x="3069" y="44"/>
                  </a:cubicBezTo>
                  <a:cubicBezTo>
                    <a:pt x="2963" y="412"/>
                    <a:pt x="2683" y="991"/>
                    <a:pt x="2630" y="1254"/>
                  </a:cubicBezTo>
                  <a:cubicBezTo>
                    <a:pt x="2508" y="1780"/>
                    <a:pt x="2420" y="2306"/>
                    <a:pt x="2367" y="2832"/>
                  </a:cubicBezTo>
                  <a:cubicBezTo>
                    <a:pt x="2262" y="3568"/>
                    <a:pt x="2315" y="4094"/>
                    <a:pt x="1877" y="4708"/>
                  </a:cubicBezTo>
                  <a:cubicBezTo>
                    <a:pt x="1351" y="5462"/>
                    <a:pt x="719" y="6145"/>
                    <a:pt x="36" y="6776"/>
                  </a:cubicBezTo>
                  <a:cubicBezTo>
                    <a:pt x="1" y="7635"/>
                    <a:pt x="281" y="8477"/>
                    <a:pt x="825" y="9143"/>
                  </a:cubicBezTo>
                  <a:cubicBezTo>
                    <a:pt x="1315" y="7811"/>
                    <a:pt x="1877" y="6496"/>
                    <a:pt x="2490" y="5216"/>
                  </a:cubicBezTo>
                  <a:cubicBezTo>
                    <a:pt x="2560" y="5269"/>
                    <a:pt x="2630" y="5304"/>
                    <a:pt x="2718" y="5321"/>
                  </a:cubicBezTo>
                  <a:cubicBezTo>
                    <a:pt x="2740" y="5326"/>
                    <a:pt x="2763" y="5328"/>
                    <a:pt x="2786" y="5328"/>
                  </a:cubicBezTo>
                  <a:cubicBezTo>
                    <a:pt x="2856" y="5328"/>
                    <a:pt x="2928" y="5308"/>
                    <a:pt x="2981" y="5269"/>
                  </a:cubicBezTo>
                  <a:cubicBezTo>
                    <a:pt x="3174" y="5111"/>
                    <a:pt x="3191" y="4743"/>
                    <a:pt x="3191" y="4410"/>
                  </a:cubicBezTo>
                  <a:cubicBezTo>
                    <a:pt x="3191" y="3568"/>
                    <a:pt x="3174" y="2709"/>
                    <a:pt x="3156" y="1868"/>
                  </a:cubicBezTo>
                  <a:lnTo>
                    <a:pt x="3156" y="1868"/>
                  </a:lnTo>
                  <a:lnTo>
                    <a:pt x="3262" y="4462"/>
                  </a:lnTo>
                  <a:cubicBezTo>
                    <a:pt x="3279" y="4778"/>
                    <a:pt x="3332" y="5146"/>
                    <a:pt x="3524" y="5286"/>
                  </a:cubicBezTo>
                  <a:cubicBezTo>
                    <a:pt x="3579" y="5308"/>
                    <a:pt x="3633" y="5323"/>
                    <a:pt x="3687" y="5323"/>
                  </a:cubicBezTo>
                  <a:cubicBezTo>
                    <a:pt x="3720" y="5323"/>
                    <a:pt x="3754" y="5317"/>
                    <a:pt x="3787" y="5304"/>
                  </a:cubicBezTo>
                  <a:cubicBezTo>
                    <a:pt x="3840" y="5286"/>
                    <a:pt x="3875" y="5269"/>
                    <a:pt x="3910" y="5251"/>
                  </a:cubicBezTo>
                  <a:lnTo>
                    <a:pt x="6330" y="9652"/>
                  </a:lnTo>
                  <a:cubicBezTo>
                    <a:pt x="6715" y="9231"/>
                    <a:pt x="6961" y="8687"/>
                    <a:pt x="7013" y="8126"/>
                  </a:cubicBezTo>
                  <a:lnTo>
                    <a:pt x="4243" y="4252"/>
                  </a:lnTo>
                  <a:cubicBezTo>
                    <a:pt x="4191" y="3743"/>
                    <a:pt x="4103" y="3253"/>
                    <a:pt x="3980" y="2779"/>
                  </a:cubicBezTo>
                  <a:cubicBezTo>
                    <a:pt x="3893" y="2253"/>
                    <a:pt x="3770" y="1745"/>
                    <a:pt x="3630" y="1236"/>
                  </a:cubicBezTo>
                  <a:cubicBezTo>
                    <a:pt x="3560" y="991"/>
                    <a:pt x="3244" y="447"/>
                    <a:pt x="3121" y="79"/>
                  </a:cubicBezTo>
                  <a:cubicBezTo>
                    <a:pt x="3121" y="28"/>
                    <a:pt x="3103" y="1"/>
                    <a:pt x="30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10"/>
            <p:cNvSpPr/>
            <p:nvPr/>
          </p:nvSpPr>
          <p:spPr>
            <a:xfrm>
              <a:off x="1800200" y="4133350"/>
              <a:ext cx="42525" cy="87025"/>
            </a:xfrm>
            <a:custGeom>
              <a:rect b="b" l="l" r="r" t="t"/>
              <a:pathLst>
                <a:path extrusionOk="0" h="3481" w="1701">
                  <a:moveTo>
                    <a:pt x="272" y="1"/>
                  </a:moveTo>
                  <a:cubicBezTo>
                    <a:pt x="237" y="1"/>
                    <a:pt x="202" y="18"/>
                    <a:pt x="193" y="53"/>
                  </a:cubicBezTo>
                  <a:cubicBezTo>
                    <a:pt x="0" y="1210"/>
                    <a:pt x="579" y="2490"/>
                    <a:pt x="1210" y="3402"/>
                  </a:cubicBezTo>
                  <a:cubicBezTo>
                    <a:pt x="1245" y="3455"/>
                    <a:pt x="1306" y="3481"/>
                    <a:pt x="1365" y="3481"/>
                  </a:cubicBezTo>
                  <a:cubicBezTo>
                    <a:pt x="1425" y="3481"/>
                    <a:pt x="1482" y="3455"/>
                    <a:pt x="1508" y="3402"/>
                  </a:cubicBezTo>
                  <a:cubicBezTo>
                    <a:pt x="1648" y="3157"/>
                    <a:pt x="1701" y="2736"/>
                    <a:pt x="1543" y="2560"/>
                  </a:cubicBezTo>
                  <a:cubicBezTo>
                    <a:pt x="1578" y="2525"/>
                    <a:pt x="1596" y="2473"/>
                    <a:pt x="1578" y="2420"/>
                  </a:cubicBezTo>
                  <a:cubicBezTo>
                    <a:pt x="1578" y="2315"/>
                    <a:pt x="1543" y="2227"/>
                    <a:pt x="1490" y="2140"/>
                  </a:cubicBezTo>
                  <a:cubicBezTo>
                    <a:pt x="1452" y="2078"/>
                    <a:pt x="1393" y="2050"/>
                    <a:pt x="1337" y="2050"/>
                  </a:cubicBezTo>
                  <a:cubicBezTo>
                    <a:pt x="1264" y="2050"/>
                    <a:pt x="1194" y="2096"/>
                    <a:pt x="1175" y="2175"/>
                  </a:cubicBezTo>
                  <a:cubicBezTo>
                    <a:pt x="1157" y="2280"/>
                    <a:pt x="1122" y="2403"/>
                    <a:pt x="1070" y="2508"/>
                  </a:cubicBezTo>
                  <a:cubicBezTo>
                    <a:pt x="912" y="2227"/>
                    <a:pt x="789" y="1929"/>
                    <a:pt x="684" y="1649"/>
                  </a:cubicBezTo>
                  <a:cubicBezTo>
                    <a:pt x="526" y="1123"/>
                    <a:pt x="474" y="579"/>
                    <a:pt x="351" y="53"/>
                  </a:cubicBezTo>
                  <a:cubicBezTo>
                    <a:pt x="342" y="18"/>
                    <a:pt x="307" y="1"/>
                    <a:pt x="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10"/>
            <p:cNvSpPr/>
            <p:nvPr/>
          </p:nvSpPr>
          <p:spPr>
            <a:xfrm>
              <a:off x="1955350" y="4164375"/>
              <a:ext cx="30925" cy="64775"/>
            </a:xfrm>
            <a:custGeom>
              <a:rect b="b" l="l" r="r" t="t"/>
              <a:pathLst>
                <a:path extrusionOk="0" h="2591" w="1237">
                  <a:moveTo>
                    <a:pt x="1083" y="0"/>
                  </a:moveTo>
                  <a:cubicBezTo>
                    <a:pt x="1004" y="0"/>
                    <a:pt x="921" y="48"/>
                    <a:pt x="912" y="145"/>
                  </a:cubicBezTo>
                  <a:cubicBezTo>
                    <a:pt x="842" y="688"/>
                    <a:pt x="702" y="1232"/>
                    <a:pt x="491" y="1740"/>
                  </a:cubicBezTo>
                  <a:cubicBezTo>
                    <a:pt x="421" y="1740"/>
                    <a:pt x="386" y="1775"/>
                    <a:pt x="369" y="1828"/>
                  </a:cubicBezTo>
                  <a:cubicBezTo>
                    <a:pt x="369" y="1845"/>
                    <a:pt x="369" y="1845"/>
                    <a:pt x="369" y="1863"/>
                  </a:cubicBezTo>
                  <a:cubicBezTo>
                    <a:pt x="331" y="1825"/>
                    <a:pt x="283" y="1807"/>
                    <a:pt x="238" y="1807"/>
                  </a:cubicBezTo>
                  <a:cubicBezTo>
                    <a:pt x="179" y="1807"/>
                    <a:pt x="126" y="1838"/>
                    <a:pt x="106" y="1898"/>
                  </a:cubicBezTo>
                  <a:cubicBezTo>
                    <a:pt x="35" y="1933"/>
                    <a:pt x="0" y="2003"/>
                    <a:pt x="18" y="2073"/>
                  </a:cubicBezTo>
                  <a:cubicBezTo>
                    <a:pt x="53" y="2161"/>
                    <a:pt x="71" y="2266"/>
                    <a:pt x="106" y="2371"/>
                  </a:cubicBezTo>
                  <a:cubicBezTo>
                    <a:pt x="123" y="2389"/>
                    <a:pt x="141" y="2424"/>
                    <a:pt x="158" y="2441"/>
                  </a:cubicBezTo>
                  <a:cubicBezTo>
                    <a:pt x="176" y="2459"/>
                    <a:pt x="176" y="2494"/>
                    <a:pt x="193" y="2512"/>
                  </a:cubicBezTo>
                  <a:cubicBezTo>
                    <a:pt x="228" y="2564"/>
                    <a:pt x="281" y="2590"/>
                    <a:pt x="334" y="2590"/>
                  </a:cubicBezTo>
                  <a:cubicBezTo>
                    <a:pt x="386" y="2590"/>
                    <a:pt x="439" y="2564"/>
                    <a:pt x="474" y="2512"/>
                  </a:cubicBezTo>
                  <a:cubicBezTo>
                    <a:pt x="877" y="1793"/>
                    <a:pt x="1140" y="969"/>
                    <a:pt x="1228" y="145"/>
                  </a:cubicBezTo>
                  <a:cubicBezTo>
                    <a:pt x="1236" y="48"/>
                    <a:pt x="1162" y="0"/>
                    <a:pt x="10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3" name="Google Shape;3503;p110"/>
          <p:cNvGrpSpPr/>
          <p:nvPr/>
        </p:nvGrpSpPr>
        <p:grpSpPr>
          <a:xfrm>
            <a:off x="5272909" y="1036592"/>
            <a:ext cx="1679580" cy="5335867"/>
            <a:chOff x="7121525" y="639575"/>
            <a:chExt cx="643000" cy="2042750"/>
          </a:xfrm>
        </p:grpSpPr>
        <p:sp>
          <p:nvSpPr>
            <p:cNvPr id="3504" name="Google Shape;3504;p110"/>
            <p:cNvSpPr/>
            <p:nvPr/>
          </p:nvSpPr>
          <p:spPr>
            <a:xfrm>
              <a:off x="7481375" y="2207425"/>
              <a:ext cx="160875" cy="474900"/>
            </a:xfrm>
            <a:custGeom>
              <a:rect b="b" l="l" r="r" t="t"/>
              <a:pathLst>
                <a:path extrusionOk="0" h="18996" w="6435">
                  <a:moveTo>
                    <a:pt x="2473" y="0"/>
                  </a:moveTo>
                  <a:cubicBezTo>
                    <a:pt x="1577" y="0"/>
                    <a:pt x="638" y="351"/>
                    <a:pt x="0" y="967"/>
                  </a:cubicBezTo>
                  <a:cubicBezTo>
                    <a:pt x="1771" y="6016"/>
                    <a:pt x="3103" y="9417"/>
                    <a:pt x="3226" y="14870"/>
                  </a:cubicBezTo>
                  <a:cubicBezTo>
                    <a:pt x="3226" y="15413"/>
                    <a:pt x="2910" y="18008"/>
                    <a:pt x="3208" y="18429"/>
                  </a:cubicBezTo>
                  <a:cubicBezTo>
                    <a:pt x="3454" y="18727"/>
                    <a:pt x="3804" y="18920"/>
                    <a:pt x="4208" y="18955"/>
                  </a:cubicBezTo>
                  <a:cubicBezTo>
                    <a:pt x="4378" y="18982"/>
                    <a:pt x="4548" y="18995"/>
                    <a:pt x="4719" y="18995"/>
                  </a:cubicBezTo>
                  <a:cubicBezTo>
                    <a:pt x="5321" y="18995"/>
                    <a:pt x="5915" y="18827"/>
                    <a:pt x="6434" y="18499"/>
                  </a:cubicBezTo>
                  <a:cubicBezTo>
                    <a:pt x="6347" y="16903"/>
                    <a:pt x="5189" y="15781"/>
                    <a:pt x="4558" y="14431"/>
                  </a:cubicBezTo>
                  <a:cubicBezTo>
                    <a:pt x="3717" y="9786"/>
                    <a:pt x="3489" y="5052"/>
                    <a:pt x="3892" y="353"/>
                  </a:cubicBezTo>
                  <a:cubicBezTo>
                    <a:pt x="3474" y="113"/>
                    <a:pt x="2980" y="0"/>
                    <a:pt x="2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10"/>
            <p:cNvSpPr/>
            <p:nvPr/>
          </p:nvSpPr>
          <p:spPr>
            <a:xfrm>
              <a:off x="7614600" y="2612900"/>
              <a:ext cx="475" cy="25"/>
            </a:xfrm>
            <a:custGeom>
              <a:rect b="b" l="l" r="r" t="t"/>
              <a:pathLst>
                <a:path extrusionOk="0" h="1" w="19">
                  <a:moveTo>
                    <a:pt x="18" y="1"/>
                  </a:move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10"/>
            <p:cNvSpPr/>
            <p:nvPr/>
          </p:nvSpPr>
          <p:spPr>
            <a:xfrm>
              <a:off x="7556750" y="2601225"/>
              <a:ext cx="85500" cy="81100"/>
            </a:xfrm>
            <a:custGeom>
              <a:rect b="b" l="l" r="r" t="t"/>
              <a:pathLst>
                <a:path extrusionOk="0" h="3244" w="3420">
                  <a:moveTo>
                    <a:pt x="2332" y="450"/>
                  </a:moveTo>
                  <a:cubicBezTo>
                    <a:pt x="2332" y="450"/>
                    <a:pt x="2367" y="468"/>
                    <a:pt x="2367" y="485"/>
                  </a:cubicBezTo>
                  <a:cubicBezTo>
                    <a:pt x="2455" y="748"/>
                    <a:pt x="2683" y="959"/>
                    <a:pt x="2700" y="1239"/>
                  </a:cubicBezTo>
                  <a:cubicBezTo>
                    <a:pt x="2400" y="1148"/>
                    <a:pt x="2093" y="1103"/>
                    <a:pt x="1788" y="1103"/>
                  </a:cubicBezTo>
                  <a:cubicBezTo>
                    <a:pt x="1274" y="1103"/>
                    <a:pt x="767" y="1231"/>
                    <a:pt x="316" y="1485"/>
                  </a:cubicBezTo>
                  <a:cubicBezTo>
                    <a:pt x="316" y="1292"/>
                    <a:pt x="299" y="1116"/>
                    <a:pt x="316" y="906"/>
                  </a:cubicBezTo>
                  <a:cubicBezTo>
                    <a:pt x="912" y="538"/>
                    <a:pt x="1631" y="503"/>
                    <a:pt x="2332" y="468"/>
                  </a:cubicBezTo>
                  <a:lnTo>
                    <a:pt x="2332" y="450"/>
                  </a:lnTo>
                  <a:close/>
                  <a:moveTo>
                    <a:pt x="1978" y="0"/>
                  </a:moveTo>
                  <a:cubicBezTo>
                    <a:pt x="1338" y="0"/>
                    <a:pt x="705" y="129"/>
                    <a:pt x="123" y="398"/>
                  </a:cubicBezTo>
                  <a:cubicBezTo>
                    <a:pt x="53" y="1309"/>
                    <a:pt x="1" y="2414"/>
                    <a:pt x="193" y="2677"/>
                  </a:cubicBezTo>
                  <a:cubicBezTo>
                    <a:pt x="439" y="2975"/>
                    <a:pt x="789" y="3168"/>
                    <a:pt x="1193" y="3203"/>
                  </a:cubicBezTo>
                  <a:cubicBezTo>
                    <a:pt x="1363" y="3230"/>
                    <a:pt x="1533" y="3243"/>
                    <a:pt x="1704" y="3243"/>
                  </a:cubicBezTo>
                  <a:cubicBezTo>
                    <a:pt x="2306" y="3243"/>
                    <a:pt x="2900" y="3075"/>
                    <a:pt x="3419" y="2747"/>
                  </a:cubicBezTo>
                  <a:cubicBezTo>
                    <a:pt x="3367" y="1712"/>
                    <a:pt x="2841" y="853"/>
                    <a:pt x="2315" y="12"/>
                  </a:cubicBezTo>
                  <a:cubicBezTo>
                    <a:pt x="2203" y="4"/>
                    <a:pt x="2090" y="0"/>
                    <a:pt x="19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10"/>
            <p:cNvSpPr/>
            <p:nvPr/>
          </p:nvSpPr>
          <p:spPr>
            <a:xfrm>
              <a:off x="7207550" y="2158400"/>
              <a:ext cx="179600" cy="498900"/>
            </a:xfrm>
            <a:custGeom>
              <a:rect b="b" l="l" r="r" t="t"/>
              <a:pathLst>
                <a:path extrusionOk="0" h="19956" w="7184">
                  <a:moveTo>
                    <a:pt x="5659" y="0"/>
                  </a:moveTo>
                  <a:lnTo>
                    <a:pt x="5659" y="0"/>
                  </a:lnTo>
                  <a:cubicBezTo>
                    <a:pt x="3958" y="544"/>
                    <a:pt x="2398" y="1771"/>
                    <a:pt x="1819" y="3524"/>
                  </a:cubicBezTo>
                  <a:cubicBezTo>
                    <a:pt x="2590" y="7942"/>
                    <a:pt x="3625" y="12343"/>
                    <a:pt x="4870" y="16673"/>
                  </a:cubicBezTo>
                  <a:cubicBezTo>
                    <a:pt x="3467" y="17672"/>
                    <a:pt x="1942" y="18391"/>
                    <a:pt x="557" y="19408"/>
                  </a:cubicBezTo>
                  <a:cubicBezTo>
                    <a:pt x="1" y="19797"/>
                    <a:pt x="273" y="19955"/>
                    <a:pt x="965" y="19955"/>
                  </a:cubicBezTo>
                  <a:cubicBezTo>
                    <a:pt x="2455" y="19955"/>
                    <a:pt x="5891" y="19221"/>
                    <a:pt x="7184" y="18479"/>
                  </a:cubicBezTo>
                  <a:cubicBezTo>
                    <a:pt x="5816" y="12483"/>
                    <a:pt x="5571" y="6154"/>
                    <a:pt x="56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10"/>
            <p:cNvSpPr/>
            <p:nvPr/>
          </p:nvSpPr>
          <p:spPr>
            <a:xfrm>
              <a:off x="7207125" y="2588350"/>
              <a:ext cx="180025" cy="68500"/>
            </a:xfrm>
            <a:custGeom>
              <a:rect b="b" l="l" r="r" t="t"/>
              <a:pathLst>
                <a:path extrusionOk="0" h="2740" w="7201">
                  <a:moveTo>
                    <a:pt x="6920" y="1"/>
                  </a:moveTo>
                  <a:lnTo>
                    <a:pt x="3940" y="1403"/>
                  </a:lnTo>
                  <a:cubicBezTo>
                    <a:pt x="4045" y="1351"/>
                    <a:pt x="3852" y="860"/>
                    <a:pt x="3607" y="299"/>
                  </a:cubicBezTo>
                  <a:lnTo>
                    <a:pt x="2923" y="720"/>
                  </a:lnTo>
                  <a:cubicBezTo>
                    <a:pt x="3011" y="913"/>
                    <a:pt x="3063" y="1140"/>
                    <a:pt x="3046" y="1368"/>
                  </a:cubicBezTo>
                  <a:cubicBezTo>
                    <a:pt x="3006" y="1688"/>
                    <a:pt x="2702" y="1968"/>
                    <a:pt x="2420" y="1968"/>
                  </a:cubicBezTo>
                  <a:cubicBezTo>
                    <a:pt x="2332" y="1968"/>
                    <a:pt x="2245" y="1940"/>
                    <a:pt x="2169" y="1877"/>
                  </a:cubicBezTo>
                  <a:cubicBezTo>
                    <a:pt x="2117" y="1666"/>
                    <a:pt x="2064" y="1456"/>
                    <a:pt x="2011" y="1246"/>
                  </a:cubicBezTo>
                  <a:cubicBezTo>
                    <a:pt x="1520" y="1544"/>
                    <a:pt x="1030" y="1842"/>
                    <a:pt x="556" y="2192"/>
                  </a:cubicBezTo>
                  <a:cubicBezTo>
                    <a:pt x="0" y="2581"/>
                    <a:pt x="273" y="2740"/>
                    <a:pt x="965" y="2740"/>
                  </a:cubicBezTo>
                  <a:cubicBezTo>
                    <a:pt x="2456" y="2740"/>
                    <a:pt x="5896" y="2006"/>
                    <a:pt x="7201" y="1263"/>
                  </a:cubicBezTo>
                  <a:cubicBezTo>
                    <a:pt x="7096" y="842"/>
                    <a:pt x="7008" y="422"/>
                    <a:pt x="6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10"/>
            <p:cNvSpPr/>
            <p:nvPr/>
          </p:nvSpPr>
          <p:spPr>
            <a:xfrm>
              <a:off x="7155725" y="969700"/>
              <a:ext cx="448825" cy="524425"/>
            </a:xfrm>
            <a:custGeom>
              <a:rect b="b" l="l" r="r" t="t"/>
              <a:pathLst>
                <a:path extrusionOk="0" h="20977" w="17953">
                  <a:moveTo>
                    <a:pt x="7257" y="1"/>
                  </a:moveTo>
                  <a:cubicBezTo>
                    <a:pt x="7165" y="1"/>
                    <a:pt x="7072" y="11"/>
                    <a:pt x="6978" y="37"/>
                  </a:cubicBezTo>
                  <a:cubicBezTo>
                    <a:pt x="6399" y="230"/>
                    <a:pt x="6241" y="809"/>
                    <a:pt x="6276" y="1493"/>
                  </a:cubicBezTo>
                  <a:cubicBezTo>
                    <a:pt x="5470" y="1808"/>
                    <a:pt x="4681" y="2229"/>
                    <a:pt x="3962" y="2737"/>
                  </a:cubicBezTo>
                  <a:cubicBezTo>
                    <a:pt x="3243" y="3263"/>
                    <a:pt x="2630" y="4052"/>
                    <a:pt x="2542" y="4999"/>
                  </a:cubicBezTo>
                  <a:cubicBezTo>
                    <a:pt x="2490" y="5472"/>
                    <a:pt x="2577" y="5963"/>
                    <a:pt x="2560" y="6454"/>
                  </a:cubicBezTo>
                  <a:cubicBezTo>
                    <a:pt x="2525" y="7190"/>
                    <a:pt x="2244" y="7874"/>
                    <a:pt x="1981" y="8558"/>
                  </a:cubicBezTo>
                  <a:cubicBezTo>
                    <a:pt x="1140" y="10767"/>
                    <a:pt x="561" y="13046"/>
                    <a:pt x="245" y="15395"/>
                  </a:cubicBezTo>
                  <a:cubicBezTo>
                    <a:pt x="70" y="16675"/>
                    <a:pt x="0" y="18042"/>
                    <a:pt x="386" y="19270"/>
                  </a:cubicBezTo>
                  <a:cubicBezTo>
                    <a:pt x="648" y="20129"/>
                    <a:pt x="1371" y="20977"/>
                    <a:pt x="2130" y="20977"/>
                  </a:cubicBezTo>
                  <a:cubicBezTo>
                    <a:pt x="2285" y="20977"/>
                    <a:pt x="2441" y="20942"/>
                    <a:pt x="2595" y="20865"/>
                  </a:cubicBezTo>
                  <a:cubicBezTo>
                    <a:pt x="2875" y="20690"/>
                    <a:pt x="3121" y="20497"/>
                    <a:pt x="3349" y="20251"/>
                  </a:cubicBezTo>
                  <a:cubicBezTo>
                    <a:pt x="3920" y="19776"/>
                    <a:pt x="4589" y="19604"/>
                    <a:pt x="5298" y="19604"/>
                  </a:cubicBezTo>
                  <a:cubicBezTo>
                    <a:pt x="6394" y="19604"/>
                    <a:pt x="7585" y="20016"/>
                    <a:pt x="8661" y="20357"/>
                  </a:cubicBezTo>
                  <a:cubicBezTo>
                    <a:pt x="9719" y="20693"/>
                    <a:pt x="10844" y="20929"/>
                    <a:pt x="11952" y="20929"/>
                  </a:cubicBezTo>
                  <a:cubicBezTo>
                    <a:pt x="12807" y="20929"/>
                    <a:pt x="13652" y="20788"/>
                    <a:pt x="14446" y="20444"/>
                  </a:cubicBezTo>
                  <a:cubicBezTo>
                    <a:pt x="15165" y="20129"/>
                    <a:pt x="15866" y="19638"/>
                    <a:pt x="16199" y="18884"/>
                  </a:cubicBezTo>
                  <a:cubicBezTo>
                    <a:pt x="16550" y="18130"/>
                    <a:pt x="16462" y="17236"/>
                    <a:pt x="16427" y="16394"/>
                  </a:cubicBezTo>
                  <a:cubicBezTo>
                    <a:pt x="16269" y="13326"/>
                    <a:pt x="16620" y="10258"/>
                    <a:pt x="17444" y="7313"/>
                  </a:cubicBezTo>
                  <a:cubicBezTo>
                    <a:pt x="17672" y="6507"/>
                    <a:pt x="17953" y="5665"/>
                    <a:pt x="17900" y="4824"/>
                  </a:cubicBezTo>
                  <a:cubicBezTo>
                    <a:pt x="17847" y="3982"/>
                    <a:pt x="17392" y="3088"/>
                    <a:pt x="16620" y="2878"/>
                  </a:cubicBezTo>
                  <a:cubicBezTo>
                    <a:pt x="16392" y="2825"/>
                    <a:pt x="16164" y="2825"/>
                    <a:pt x="15936" y="2772"/>
                  </a:cubicBezTo>
                  <a:cubicBezTo>
                    <a:pt x="15656" y="2667"/>
                    <a:pt x="15410" y="2527"/>
                    <a:pt x="15165" y="2369"/>
                  </a:cubicBezTo>
                  <a:cubicBezTo>
                    <a:pt x="14586" y="2001"/>
                    <a:pt x="13955" y="1685"/>
                    <a:pt x="13307" y="1440"/>
                  </a:cubicBezTo>
                  <a:cubicBezTo>
                    <a:pt x="13377" y="1370"/>
                    <a:pt x="13447" y="1300"/>
                    <a:pt x="13517" y="1230"/>
                  </a:cubicBezTo>
                  <a:cubicBezTo>
                    <a:pt x="13885" y="791"/>
                    <a:pt x="13657" y="178"/>
                    <a:pt x="13026" y="125"/>
                  </a:cubicBezTo>
                  <a:cubicBezTo>
                    <a:pt x="12638" y="94"/>
                    <a:pt x="12247" y="78"/>
                    <a:pt x="11857" y="78"/>
                  </a:cubicBezTo>
                  <a:cubicBezTo>
                    <a:pt x="11155" y="78"/>
                    <a:pt x="10453" y="129"/>
                    <a:pt x="9765" y="230"/>
                  </a:cubicBezTo>
                  <a:cubicBezTo>
                    <a:pt x="9545" y="261"/>
                    <a:pt x="9325" y="276"/>
                    <a:pt x="9107" y="276"/>
                  </a:cubicBezTo>
                  <a:cubicBezTo>
                    <a:pt x="8698" y="276"/>
                    <a:pt x="8295" y="222"/>
                    <a:pt x="7907" y="108"/>
                  </a:cubicBezTo>
                  <a:cubicBezTo>
                    <a:pt x="7686" y="58"/>
                    <a:pt x="7473" y="1"/>
                    <a:pt x="72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10"/>
            <p:cNvSpPr/>
            <p:nvPr/>
          </p:nvSpPr>
          <p:spPr>
            <a:xfrm>
              <a:off x="7121525" y="1007875"/>
              <a:ext cx="643000" cy="1305125"/>
            </a:xfrm>
            <a:custGeom>
              <a:rect b="b" l="l" r="r" t="t"/>
              <a:pathLst>
                <a:path extrusionOk="0" h="52205" w="25720">
                  <a:moveTo>
                    <a:pt x="14569" y="1"/>
                  </a:moveTo>
                  <a:cubicBezTo>
                    <a:pt x="13588" y="3034"/>
                    <a:pt x="10818" y="5330"/>
                    <a:pt x="7732" y="6592"/>
                  </a:cubicBezTo>
                  <a:cubicBezTo>
                    <a:pt x="7644" y="6645"/>
                    <a:pt x="7557" y="6645"/>
                    <a:pt x="7452" y="6645"/>
                  </a:cubicBezTo>
                  <a:cubicBezTo>
                    <a:pt x="7311" y="6610"/>
                    <a:pt x="7259" y="6435"/>
                    <a:pt x="7224" y="6294"/>
                  </a:cubicBezTo>
                  <a:cubicBezTo>
                    <a:pt x="6768" y="4226"/>
                    <a:pt x="6785" y="2052"/>
                    <a:pt x="7311" y="1"/>
                  </a:cubicBezTo>
                  <a:lnTo>
                    <a:pt x="7311" y="1"/>
                  </a:lnTo>
                  <a:cubicBezTo>
                    <a:pt x="6785" y="264"/>
                    <a:pt x="6417" y="544"/>
                    <a:pt x="5821" y="684"/>
                  </a:cubicBezTo>
                  <a:cubicBezTo>
                    <a:pt x="5891" y="2210"/>
                    <a:pt x="5593" y="3752"/>
                    <a:pt x="4980" y="5172"/>
                  </a:cubicBezTo>
                  <a:cubicBezTo>
                    <a:pt x="4594" y="6049"/>
                    <a:pt x="4085" y="6873"/>
                    <a:pt x="3945" y="7802"/>
                  </a:cubicBezTo>
                  <a:cubicBezTo>
                    <a:pt x="3822" y="8539"/>
                    <a:pt x="3945" y="9292"/>
                    <a:pt x="4033" y="10046"/>
                  </a:cubicBezTo>
                  <a:cubicBezTo>
                    <a:pt x="4576" y="14903"/>
                    <a:pt x="3524" y="19794"/>
                    <a:pt x="2665" y="24615"/>
                  </a:cubicBezTo>
                  <a:cubicBezTo>
                    <a:pt x="1403" y="31768"/>
                    <a:pt x="562" y="39009"/>
                    <a:pt x="158" y="46284"/>
                  </a:cubicBezTo>
                  <a:cubicBezTo>
                    <a:pt x="53" y="47932"/>
                    <a:pt x="1" y="49633"/>
                    <a:pt x="369" y="51263"/>
                  </a:cubicBezTo>
                  <a:cubicBezTo>
                    <a:pt x="668" y="51030"/>
                    <a:pt x="1009" y="50939"/>
                    <a:pt x="1372" y="50939"/>
                  </a:cubicBezTo>
                  <a:cubicBezTo>
                    <a:pt x="2179" y="50939"/>
                    <a:pt x="3094" y="51387"/>
                    <a:pt x="3893" y="51702"/>
                  </a:cubicBezTo>
                  <a:cubicBezTo>
                    <a:pt x="4757" y="52037"/>
                    <a:pt x="5670" y="52204"/>
                    <a:pt x="6586" y="52204"/>
                  </a:cubicBezTo>
                  <a:cubicBezTo>
                    <a:pt x="7581" y="52204"/>
                    <a:pt x="8579" y="52007"/>
                    <a:pt x="9520" y="51614"/>
                  </a:cubicBezTo>
                  <a:cubicBezTo>
                    <a:pt x="10631" y="51126"/>
                    <a:pt x="11693" y="50347"/>
                    <a:pt x="12908" y="50347"/>
                  </a:cubicBezTo>
                  <a:cubicBezTo>
                    <a:pt x="12959" y="50347"/>
                    <a:pt x="13010" y="50349"/>
                    <a:pt x="13062" y="50352"/>
                  </a:cubicBezTo>
                  <a:cubicBezTo>
                    <a:pt x="14061" y="50404"/>
                    <a:pt x="14938" y="50983"/>
                    <a:pt x="15867" y="51298"/>
                  </a:cubicBezTo>
                  <a:cubicBezTo>
                    <a:pt x="16467" y="51502"/>
                    <a:pt x="17088" y="51602"/>
                    <a:pt x="17704" y="51602"/>
                  </a:cubicBezTo>
                  <a:cubicBezTo>
                    <a:pt x="18996" y="51602"/>
                    <a:pt x="20269" y="51165"/>
                    <a:pt x="21302" y="50334"/>
                  </a:cubicBezTo>
                  <a:cubicBezTo>
                    <a:pt x="21547" y="50106"/>
                    <a:pt x="21810" y="49913"/>
                    <a:pt x="22091" y="49738"/>
                  </a:cubicBezTo>
                  <a:cubicBezTo>
                    <a:pt x="22757" y="49422"/>
                    <a:pt x="23581" y="49633"/>
                    <a:pt x="24282" y="49387"/>
                  </a:cubicBezTo>
                  <a:cubicBezTo>
                    <a:pt x="25316" y="49037"/>
                    <a:pt x="25720" y="47810"/>
                    <a:pt x="25509" y="46810"/>
                  </a:cubicBezTo>
                  <a:cubicBezTo>
                    <a:pt x="25316" y="45793"/>
                    <a:pt x="24685" y="44934"/>
                    <a:pt x="24142" y="44058"/>
                  </a:cubicBezTo>
                  <a:cubicBezTo>
                    <a:pt x="22774" y="41831"/>
                    <a:pt x="22038" y="39342"/>
                    <a:pt x="21337" y="36870"/>
                  </a:cubicBezTo>
                  <a:cubicBezTo>
                    <a:pt x="19496" y="30260"/>
                    <a:pt x="17865" y="23581"/>
                    <a:pt x="16217" y="16919"/>
                  </a:cubicBezTo>
                  <a:cubicBezTo>
                    <a:pt x="15744" y="14973"/>
                    <a:pt x="15271" y="13027"/>
                    <a:pt x="15130" y="11028"/>
                  </a:cubicBezTo>
                  <a:cubicBezTo>
                    <a:pt x="14885" y="7522"/>
                    <a:pt x="15744" y="4033"/>
                    <a:pt x="16586" y="614"/>
                  </a:cubicBezTo>
                  <a:cubicBezTo>
                    <a:pt x="15937" y="316"/>
                    <a:pt x="15271" y="106"/>
                    <a:pt x="14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10"/>
            <p:cNvSpPr/>
            <p:nvPr/>
          </p:nvSpPr>
          <p:spPr>
            <a:xfrm>
              <a:off x="7128975" y="1994900"/>
              <a:ext cx="562350" cy="145850"/>
            </a:xfrm>
            <a:custGeom>
              <a:rect b="b" l="l" r="r" t="t"/>
              <a:pathLst>
                <a:path extrusionOk="0" h="5834" w="22494">
                  <a:moveTo>
                    <a:pt x="21810" y="1"/>
                  </a:moveTo>
                  <a:cubicBezTo>
                    <a:pt x="21494" y="211"/>
                    <a:pt x="21179" y="439"/>
                    <a:pt x="20881" y="685"/>
                  </a:cubicBezTo>
                  <a:cubicBezTo>
                    <a:pt x="19654" y="1672"/>
                    <a:pt x="18696" y="3081"/>
                    <a:pt x="17166" y="3081"/>
                  </a:cubicBezTo>
                  <a:cubicBezTo>
                    <a:pt x="16903" y="3081"/>
                    <a:pt x="16624" y="3039"/>
                    <a:pt x="16323" y="2946"/>
                  </a:cubicBezTo>
                  <a:cubicBezTo>
                    <a:pt x="14867" y="2473"/>
                    <a:pt x="13781" y="1596"/>
                    <a:pt x="12185" y="1544"/>
                  </a:cubicBezTo>
                  <a:cubicBezTo>
                    <a:pt x="10853" y="1544"/>
                    <a:pt x="9555" y="1947"/>
                    <a:pt x="8468" y="2701"/>
                  </a:cubicBezTo>
                  <a:cubicBezTo>
                    <a:pt x="7785" y="3174"/>
                    <a:pt x="7171" y="3718"/>
                    <a:pt x="6365" y="3946"/>
                  </a:cubicBezTo>
                  <a:cubicBezTo>
                    <a:pt x="6149" y="4003"/>
                    <a:pt x="5942" y="4027"/>
                    <a:pt x="5739" y="4027"/>
                  </a:cubicBezTo>
                  <a:cubicBezTo>
                    <a:pt x="4819" y="4027"/>
                    <a:pt x="4003" y="3524"/>
                    <a:pt x="3069" y="3279"/>
                  </a:cubicBezTo>
                  <a:cubicBezTo>
                    <a:pt x="2416" y="3113"/>
                    <a:pt x="1739" y="3027"/>
                    <a:pt x="1065" y="3027"/>
                  </a:cubicBezTo>
                  <a:cubicBezTo>
                    <a:pt x="743" y="3027"/>
                    <a:pt x="423" y="3047"/>
                    <a:pt x="106" y="3087"/>
                  </a:cubicBezTo>
                  <a:cubicBezTo>
                    <a:pt x="71" y="3525"/>
                    <a:pt x="36" y="3963"/>
                    <a:pt x="1" y="4419"/>
                  </a:cubicBezTo>
                  <a:cubicBezTo>
                    <a:pt x="255" y="4388"/>
                    <a:pt x="504" y="4370"/>
                    <a:pt x="754" y="4370"/>
                  </a:cubicBezTo>
                  <a:cubicBezTo>
                    <a:pt x="934" y="4370"/>
                    <a:pt x="1114" y="4379"/>
                    <a:pt x="1298" y="4401"/>
                  </a:cubicBezTo>
                  <a:cubicBezTo>
                    <a:pt x="2841" y="4559"/>
                    <a:pt x="4085" y="5699"/>
                    <a:pt x="5593" y="5822"/>
                  </a:cubicBezTo>
                  <a:cubicBezTo>
                    <a:pt x="5694" y="5830"/>
                    <a:pt x="5793" y="5834"/>
                    <a:pt x="5891" y="5834"/>
                  </a:cubicBezTo>
                  <a:cubicBezTo>
                    <a:pt x="8293" y="5834"/>
                    <a:pt x="9786" y="3421"/>
                    <a:pt x="12166" y="3421"/>
                  </a:cubicBezTo>
                  <a:cubicBezTo>
                    <a:pt x="12550" y="3421"/>
                    <a:pt x="12957" y="3484"/>
                    <a:pt x="13395" y="3630"/>
                  </a:cubicBezTo>
                  <a:cubicBezTo>
                    <a:pt x="14959" y="4155"/>
                    <a:pt x="16212" y="4956"/>
                    <a:pt x="17568" y="4956"/>
                  </a:cubicBezTo>
                  <a:cubicBezTo>
                    <a:pt x="18294" y="4956"/>
                    <a:pt x="19050" y="4727"/>
                    <a:pt x="19899" y="4103"/>
                  </a:cubicBezTo>
                  <a:cubicBezTo>
                    <a:pt x="20811" y="3420"/>
                    <a:pt x="21547" y="2508"/>
                    <a:pt x="22494" y="1877"/>
                  </a:cubicBezTo>
                  <a:cubicBezTo>
                    <a:pt x="22248" y="1263"/>
                    <a:pt x="22020" y="632"/>
                    <a:pt x="218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10"/>
            <p:cNvSpPr/>
            <p:nvPr/>
          </p:nvSpPr>
          <p:spPr>
            <a:xfrm>
              <a:off x="7124150" y="2069850"/>
              <a:ext cx="603550" cy="159000"/>
            </a:xfrm>
            <a:custGeom>
              <a:rect b="b" l="l" r="r" t="t"/>
              <a:pathLst>
                <a:path extrusionOk="0" h="6360" w="24142">
                  <a:moveTo>
                    <a:pt x="23178" y="1"/>
                  </a:moveTo>
                  <a:cubicBezTo>
                    <a:pt x="22459" y="316"/>
                    <a:pt x="21793" y="720"/>
                    <a:pt x="21179" y="1211"/>
                  </a:cubicBezTo>
                  <a:cubicBezTo>
                    <a:pt x="19957" y="2209"/>
                    <a:pt x="19001" y="3613"/>
                    <a:pt x="17482" y="3613"/>
                  </a:cubicBezTo>
                  <a:cubicBezTo>
                    <a:pt x="17214" y="3613"/>
                    <a:pt x="16928" y="3569"/>
                    <a:pt x="16621" y="3472"/>
                  </a:cubicBezTo>
                  <a:cubicBezTo>
                    <a:pt x="15166" y="3016"/>
                    <a:pt x="14079" y="2140"/>
                    <a:pt x="12483" y="2087"/>
                  </a:cubicBezTo>
                  <a:cubicBezTo>
                    <a:pt x="12456" y="2087"/>
                    <a:pt x="12428" y="2087"/>
                    <a:pt x="12400" y="2087"/>
                  </a:cubicBezTo>
                  <a:cubicBezTo>
                    <a:pt x="11097" y="2087"/>
                    <a:pt x="9831" y="2489"/>
                    <a:pt x="8784" y="3244"/>
                  </a:cubicBezTo>
                  <a:cubicBezTo>
                    <a:pt x="8083" y="3700"/>
                    <a:pt x="7469" y="4261"/>
                    <a:pt x="6663" y="4471"/>
                  </a:cubicBezTo>
                  <a:cubicBezTo>
                    <a:pt x="6438" y="4534"/>
                    <a:pt x="6222" y="4561"/>
                    <a:pt x="6011" y="4561"/>
                  </a:cubicBezTo>
                  <a:cubicBezTo>
                    <a:pt x="5101" y="4561"/>
                    <a:pt x="4292" y="4065"/>
                    <a:pt x="3367" y="3823"/>
                  </a:cubicBezTo>
                  <a:cubicBezTo>
                    <a:pt x="2690" y="3645"/>
                    <a:pt x="1984" y="3552"/>
                    <a:pt x="1278" y="3552"/>
                  </a:cubicBezTo>
                  <a:cubicBezTo>
                    <a:pt x="868" y="3552"/>
                    <a:pt x="458" y="3583"/>
                    <a:pt x="53" y="3647"/>
                  </a:cubicBezTo>
                  <a:lnTo>
                    <a:pt x="53" y="3788"/>
                  </a:lnTo>
                  <a:cubicBezTo>
                    <a:pt x="36" y="4191"/>
                    <a:pt x="18" y="4594"/>
                    <a:pt x="1" y="4997"/>
                  </a:cubicBezTo>
                  <a:cubicBezTo>
                    <a:pt x="358" y="4938"/>
                    <a:pt x="724" y="4903"/>
                    <a:pt x="1092" y="4903"/>
                  </a:cubicBezTo>
                  <a:cubicBezTo>
                    <a:pt x="1265" y="4903"/>
                    <a:pt x="1439" y="4910"/>
                    <a:pt x="1614" y="4927"/>
                  </a:cubicBezTo>
                  <a:cubicBezTo>
                    <a:pt x="3139" y="5085"/>
                    <a:pt x="4384" y="6225"/>
                    <a:pt x="5909" y="6347"/>
                  </a:cubicBezTo>
                  <a:cubicBezTo>
                    <a:pt x="6010" y="6356"/>
                    <a:pt x="6110" y="6360"/>
                    <a:pt x="6208" y="6360"/>
                  </a:cubicBezTo>
                  <a:cubicBezTo>
                    <a:pt x="8613" y="6360"/>
                    <a:pt x="10107" y="3952"/>
                    <a:pt x="12481" y="3952"/>
                  </a:cubicBezTo>
                  <a:cubicBezTo>
                    <a:pt x="12860" y="3952"/>
                    <a:pt x="13262" y="4014"/>
                    <a:pt x="13693" y="4156"/>
                  </a:cubicBezTo>
                  <a:cubicBezTo>
                    <a:pt x="15266" y="4692"/>
                    <a:pt x="16512" y="5494"/>
                    <a:pt x="17862" y="5494"/>
                  </a:cubicBezTo>
                  <a:cubicBezTo>
                    <a:pt x="18588" y="5494"/>
                    <a:pt x="19344" y="5261"/>
                    <a:pt x="20197" y="4629"/>
                  </a:cubicBezTo>
                  <a:cubicBezTo>
                    <a:pt x="21232" y="3858"/>
                    <a:pt x="22038" y="2806"/>
                    <a:pt x="23160" y="2175"/>
                  </a:cubicBezTo>
                  <a:cubicBezTo>
                    <a:pt x="23476" y="2000"/>
                    <a:pt x="23809" y="1859"/>
                    <a:pt x="24142" y="1737"/>
                  </a:cubicBezTo>
                  <a:cubicBezTo>
                    <a:pt x="24107" y="1684"/>
                    <a:pt x="24054" y="1614"/>
                    <a:pt x="24019" y="1561"/>
                  </a:cubicBezTo>
                  <a:cubicBezTo>
                    <a:pt x="23721" y="1053"/>
                    <a:pt x="23441" y="544"/>
                    <a:pt x="231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10"/>
            <p:cNvSpPr/>
            <p:nvPr/>
          </p:nvSpPr>
          <p:spPr>
            <a:xfrm>
              <a:off x="7210500" y="1314175"/>
              <a:ext cx="423850" cy="267675"/>
            </a:xfrm>
            <a:custGeom>
              <a:rect b="b" l="l" r="r" t="t"/>
              <a:pathLst>
                <a:path extrusionOk="0" h="10707" w="16954">
                  <a:moveTo>
                    <a:pt x="13970" y="0"/>
                  </a:moveTo>
                  <a:cubicBezTo>
                    <a:pt x="12943" y="0"/>
                    <a:pt x="11918" y="998"/>
                    <a:pt x="11992" y="2107"/>
                  </a:cubicBezTo>
                  <a:cubicBezTo>
                    <a:pt x="10502" y="1881"/>
                    <a:pt x="9000" y="1768"/>
                    <a:pt x="7498" y="1768"/>
                  </a:cubicBezTo>
                  <a:cubicBezTo>
                    <a:pt x="5042" y="1768"/>
                    <a:pt x="2587" y="2070"/>
                    <a:pt x="193" y="2668"/>
                  </a:cubicBezTo>
                  <a:cubicBezTo>
                    <a:pt x="0" y="3983"/>
                    <a:pt x="211" y="5105"/>
                    <a:pt x="281" y="6437"/>
                  </a:cubicBezTo>
                  <a:cubicBezTo>
                    <a:pt x="2437" y="5876"/>
                    <a:pt x="4646" y="5543"/>
                    <a:pt x="6873" y="5421"/>
                  </a:cubicBezTo>
                  <a:cubicBezTo>
                    <a:pt x="7068" y="5413"/>
                    <a:pt x="7263" y="5409"/>
                    <a:pt x="7459" y="5409"/>
                  </a:cubicBezTo>
                  <a:cubicBezTo>
                    <a:pt x="9449" y="5409"/>
                    <a:pt x="11473" y="5827"/>
                    <a:pt x="13149" y="6928"/>
                  </a:cubicBezTo>
                  <a:cubicBezTo>
                    <a:pt x="12869" y="6139"/>
                    <a:pt x="12939" y="5456"/>
                    <a:pt x="12658" y="4667"/>
                  </a:cubicBezTo>
                  <a:lnTo>
                    <a:pt x="12658" y="4667"/>
                  </a:lnTo>
                  <a:cubicBezTo>
                    <a:pt x="13307" y="6402"/>
                    <a:pt x="14096" y="8103"/>
                    <a:pt x="15025" y="9716"/>
                  </a:cubicBezTo>
                  <a:cubicBezTo>
                    <a:pt x="15290" y="10189"/>
                    <a:pt x="15775" y="10707"/>
                    <a:pt x="16236" y="10707"/>
                  </a:cubicBezTo>
                  <a:cubicBezTo>
                    <a:pt x="16356" y="10707"/>
                    <a:pt x="16474" y="10672"/>
                    <a:pt x="16586" y="10592"/>
                  </a:cubicBezTo>
                  <a:cubicBezTo>
                    <a:pt x="16919" y="10347"/>
                    <a:pt x="16954" y="9856"/>
                    <a:pt x="16901" y="9435"/>
                  </a:cubicBezTo>
                  <a:cubicBezTo>
                    <a:pt x="16761" y="7857"/>
                    <a:pt x="16042" y="6385"/>
                    <a:pt x="14867" y="5298"/>
                  </a:cubicBezTo>
                  <a:cubicBezTo>
                    <a:pt x="14639" y="5087"/>
                    <a:pt x="14359" y="4842"/>
                    <a:pt x="14324" y="4509"/>
                  </a:cubicBezTo>
                  <a:cubicBezTo>
                    <a:pt x="14289" y="4018"/>
                    <a:pt x="14797" y="3720"/>
                    <a:pt x="15148" y="3369"/>
                  </a:cubicBezTo>
                  <a:cubicBezTo>
                    <a:pt x="16060" y="2458"/>
                    <a:pt x="15709" y="582"/>
                    <a:pt x="14534" y="108"/>
                  </a:cubicBezTo>
                  <a:cubicBezTo>
                    <a:pt x="14351" y="35"/>
                    <a:pt x="14161" y="0"/>
                    <a:pt x="139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10"/>
            <p:cNvSpPr/>
            <p:nvPr/>
          </p:nvSpPr>
          <p:spPr>
            <a:xfrm>
              <a:off x="7251250" y="639575"/>
              <a:ext cx="325675" cy="209225"/>
            </a:xfrm>
            <a:custGeom>
              <a:rect b="b" l="l" r="r" t="t"/>
              <a:pathLst>
                <a:path extrusionOk="0" h="8369" w="13027">
                  <a:moveTo>
                    <a:pt x="6956" y="0"/>
                  </a:moveTo>
                  <a:cubicBezTo>
                    <a:pt x="6616" y="0"/>
                    <a:pt x="6257" y="231"/>
                    <a:pt x="6259" y="550"/>
                  </a:cubicBezTo>
                  <a:lnTo>
                    <a:pt x="6259" y="550"/>
                  </a:lnTo>
                  <a:cubicBezTo>
                    <a:pt x="6247" y="318"/>
                    <a:pt x="5981" y="149"/>
                    <a:pt x="5710" y="149"/>
                  </a:cubicBezTo>
                  <a:cubicBezTo>
                    <a:pt x="5665" y="149"/>
                    <a:pt x="5620" y="154"/>
                    <a:pt x="5576" y="164"/>
                  </a:cubicBezTo>
                  <a:cubicBezTo>
                    <a:pt x="5278" y="234"/>
                    <a:pt x="5033" y="427"/>
                    <a:pt x="4840" y="672"/>
                  </a:cubicBezTo>
                  <a:cubicBezTo>
                    <a:pt x="4261" y="1338"/>
                    <a:pt x="3858" y="2145"/>
                    <a:pt x="3665" y="3004"/>
                  </a:cubicBezTo>
                  <a:cubicBezTo>
                    <a:pt x="3630" y="3214"/>
                    <a:pt x="3560" y="3425"/>
                    <a:pt x="3455" y="3600"/>
                  </a:cubicBezTo>
                  <a:cubicBezTo>
                    <a:pt x="3252" y="3879"/>
                    <a:pt x="2884" y="3965"/>
                    <a:pt x="2511" y="3965"/>
                  </a:cubicBezTo>
                  <a:cubicBezTo>
                    <a:pt x="2367" y="3965"/>
                    <a:pt x="2223" y="3952"/>
                    <a:pt x="2087" y="3933"/>
                  </a:cubicBezTo>
                  <a:cubicBezTo>
                    <a:pt x="1783" y="3881"/>
                    <a:pt x="1473" y="3809"/>
                    <a:pt x="1178" y="3809"/>
                  </a:cubicBezTo>
                  <a:cubicBezTo>
                    <a:pt x="981" y="3809"/>
                    <a:pt x="791" y="3841"/>
                    <a:pt x="615" y="3933"/>
                  </a:cubicBezTo>
                  <a:cubicBezTo>
                    <a:pt x="229" y="4108"/>
                    <a:pt x="1" y="4529"/>
                    <a:pt x="71" y="4932"/>
                  </a:cubicBezTo>
                  <a:cubicBezTo>
                    <a:pt x="176" y="5353"/>
                    <a:pt x="544" y="5651"/>
                    <a:pt x="965" y="5686"/>
                  </a:cubicBezTo>
                  <a:cubicBezTo>
                    <a:pt x="562" y="5862"/>
                    <a:pt x="457" y="6387"/>
                    <a:pt x="650" y="6756"/>
                  </a:cubicBezTo>
                  <a:cubicBezTo>
                    <a:pt x="878" y="7141"/>
                    <a:pt x="1211" y="7422"/>
                    <a:pt x="1614" y="7580"/>
                  </a:cubicBezTo>
                  <a:cubicBezTo>
                    <a:pt x="3244" y="8369"/>
                    <a:pt x="4770" y="8018"/>
                    <a:pt x="6505" y="8211"/>
                  </a:cubicBezTo>
                  <a:cubicBezTo>
                    <a:pt x="7162" y="8277"/>
                    <a:pt x="7816" y="8314"/>
                    <a:pt x="8467" y="8314"/>
                  </a:cubicBezTo>
                  <a:cubicBezTo>
                    <a:pt x="9882" y="8314"/>
                    <a:pt x="11283" y="8140"/>
                    <a:pt x="12676" y="7720"/>
                  </a:cubicBezTo>
                  <a:cubicBezTo>
                    <a:pt x="12817" y="7685"/>
                    <a:pt x="12992" y="7615"/>
                    <a:pt x="13009" y="7457"/>
                  </a:cubicBezTo>
                  <a:cubicBezTo>
                    <a:pt x="13027" y="7352"/>
                    <a:pt x="12974" y="7247"/>
                    <a:pt x="12904" y="7159"/>
                  </a:cubicBezTo>
                  <a:cubicBezTo>
                    <a:pt x="12571" y="6756"/>
                    <a:pt x="12133" y="6458"/>
                    <a:pt x="11642" y="6265"/>
                  </a:cubicBezTo>
                  <a:cubicBezTo>
                    <a:pt x="12010" y="5914"/>
                    <a:pt x="12676" y="5791"/>
                    <a:pt x="12747" y="5318"/>
                  </a:cubicBezTo>
                  <a:cubicBezTo>
                    <a:pt x="12799" y="4932"/>
                    <a:pt x="12343" y="4634"/>
                    <a:pt x="11940" y="4547"/>
                  </a:cubicBezTo>
                  <a:cubicBezTo>
                    <a:pt x="10976" y="4336"/>
                    <a:pt x="9889" y="4617"/>
                    <a:pt x="9047" y="4143"/>
                  </a:cubicBezTo>
                  <a:cubicBezTo>
                    <a:pt x="8293" y="3740"/>
                    <a:pt x="7995" y="2846"/>
                    <a:pt x="7960" y="2022"/>
                  </a:cubicBezTo>
                  <a:cubicBezTo>
                    <a:pt x="7978" y="1636"/>
                    <a:pt x="7960" y="1251"/>
                    <a:pt x="7890" y="883"/>
                  </a:cubicBezTo>
                  <a:cubicBezTo>
                    <a:pt x="7803" y="479"/>
                    <a:pt x="7522" y="164"/>
                    <a:pt x="7136" y="23"/>
                  </a:cubicBezTo>
                  <a:cubicBezTo>
                    <a:pt x="7078" y="8"/>
                    <a:pt x="7018" y="0"/>
                    <a:pt x="69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10"/>
            <p:cNvSpPr/>
            <p:nvPr/>
          </p:nvSpPr>
          <p:spPr>
            <a:xfrm>
              <a:off x="7329725" y="705350"/>
              <a:ext cx="144650" cy="353400"/>
            </a:xfrm>
            <a:custGeom>
              <a:rect b="b" l="l" r="r" t="t"/>
              <a:pathLst>
                <a:path extrusionOk="0" h="14136" w="5786">
                  <a:moveTo>
                    <a:pt x="2989" y="1"/>
                  </a:moveTo>
                  <a:cubicBezTo>
                    <a:pt x="2498" y="1"/>
                    <a:pt x="2010" y="140"/>
                    <a:pt x="1596" y="443"/>
                  </a:cubicBezTo>
                  <a:cubicBezTo>
                    <a:pt x="877" y="513"/>
                    <a:pt x="579" y="1320"/>
                    <a:pt x="438" y="2003"/>
                  </a:cubicBezTo>
                  <a:cubicBezTo>
                    <a:pt x="193" y="3388"/>
                    <a:pt x="0" y="4861"/>
                    <a:pt x="666" y="6106"/>
                  </a:cubicBezTo>
                  <a:cubicBezTo>
                    <a:pt x="947" y="6632"/>
                    <a:pt x="1368" y="7088"/>
                    <a:pt x="1648" y="7613"/>
                  </a:cubicBezTo>
                  <a:cubicBezTo>
                    <a:pt x="2139" y="8543"/>
                    <a:pt x="2157" y="9612"/>
                    <a:pt x="2157" y="10646"/>
                  </a:cubicBezTo>
                  <a:cubicBezTo>
                    <a:pt x="2157" y="11172"/>
                    <a:pt x="2121" y="11768"/>
                    <a:pt x="1718" y="12137"/>
                  </a:cubicBezTo>
                  <a:cubicBezTo>
                    <a:pt x="1578" y="12277"/>
                    <a:pt x="1403" y="12365"/>
                    <a:pt x="1227" y="12435"/>
                  </a:cubicBezTo>
                  <a:cubicBezTo>
                    <a:pt x="1227" y="12575"/>
                    <a:pt x="1245" y="12733"/>
                    <a:pt x="1262" y="12873"/>
                  </a:cubicBezTo>
                  <a:cubicBezTo>
                    <a:pt x="1368" y="13224"/>
                    <a:pt x="1525" y="13557"/>
                    <a:pt x="1701" y="13872"/>
                  </a:cubicBezTo>
                  <a:cubicBezTo>
                    <a:pt x="1753" y="13960"/>
                    <a:pt x="1806" y="14048"/>
                    <a:pt x="1858" y="14135"/>
                  </a:cubicBezTo>
                  <a:lnTo>
                    <a:pt x="4401" y="12400"/>
                  </a:lnTo>
                  <a:cubicBezTo>
                    <a:pt x="4576" y="12242"/>
                    <a:pt x="4734" y="12084"/>
                    <a:pt x="4874" y="11926"/>
                  </a:cubicBezTo>
                  <a:cubicBezTo>
                    <a:pt x="4523" y="10909"/>
                    <a:pt x="4506" y="9787"/>
                    <a:pt x="4506" y="8735"/>
                  </a:cubicBezTo>
                  <a:cubicBezTo>
                    <a:pt x="4506" y="8437"/>
                    <a:pt x="4523" y="8157"/>
                    <a:pt x="4593" y="7894"/>
                  </a:cubicBezTo>
                  <a:cubicBezTo>
                    <a:pt x="4699" y="7578"/>
                    <a:pt x="4839" y="7280"/>
                    <a:pt x="5014" y="7000"/>
                  </a:cubicBezTo>
                  <a:cubicBezTo>
                    <a:pt x="5470" y="6088"/>
                    <a:pt x="5610" y="5054"/>
                    <a:pt x="5698" y="4055"/>
                  </a:cubicBezTo>
                  <a:cubicBezTo>
                    <a:pt x="5768" y="3038"/>
                    <a:pt x="5786" y="1898"/>
                    <a:pt x="5137" y="1057"/>
                  </a:cubicBezTo>
                  <a:cubicBezTo>
                    <a:pt x="4633" y="388"/>
                    <a:pt x="3807" y="1"/>
                    <a:pt x="2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10"/>
            <p:cNvSpPr/>
            <p:nvPr/>
          </p:nvSpPr>
          <p:spPr>
            <a:xfrm>
              <a:off x="7288525" y="691600"/>
              <a:ext cx="221350" cy="298775"/>
            </a:xfrm>
            <a:custGeom>
              <a:rect b="b" l="l" r="r" t="t"/>
              <a:pathLst>
                <a:path extrusionOk="0" h="11951" w="8854">
                  <a:moveTo>
                    <a:pt x="4541" y="1"/>
                  </a:moveTo>
                  <a:cubicBezTo>
                    <a:pt x="4457" y="1"/>
                    <a:pt x="4372" y="11"/>
                    <a:pt x="4295" y="29"/>
                  </a:cubicBezTo>
                  <a:cubicBezTo>
                    <a:pt x="3208" y="274"/>
                    <a:pt x="2297" y="993"/>
                    <a:pt x="1823" y="1992"/>
                  </a:cubicBezTo>
                  <a:cubicBezTo>
                    <a:pt x="1596" y="2518"/>
                    <a:pt x="1438" y="3079"/>
                    <a:pt x="1385" y="3640"/>
                  </a:cubicBezTo>
                  <a:cubicBezTo>
                    <a:pt x="1157" y="5025"/>
                    <a:pt x="1052" y="6533"/>
                    <a:pt x="1841" y="7708"/>
                  </a:cubicBezTo>
                  <a:cubicBezTo>
                    <a:pt x="807" y="8830"/>
                    <a:pt x="175" y="10267"/>
                    <a:pt x="0" y="11793"/>
                  </a:cubicBezTo>
                  <a:cubicBezTo>
                    <a:pt x="789" y="11530"/>
                    <a:pt x="1455" y="11004"/>
                    <a:pt x="1876" y="10285"/>
                  </a:cubicBezTo>
                  <a:cubicBezTo>
                    <a:pt x="2279" y="9584"/>
                    <a:pt x="2560" y="8830"/>
                    <a:pt x="2718" y="8058"/>
                  </a:cubicBezTo>
                  <a:cubicBezTo>
                    <a:pt x="2831" y="8092"/>
                    <a:pt x="2944" y="8112"/>
                    <a:pt x="3057" y="8112"/>
                  </a:cubicBezTo>
                  <a:cubicBezTo>
                    <a:pt x="3119" y="8112"/>
                    <a:pt x="3181" y="8106"/>
                    <a:pt x="3244" y="8093"/>
                  </a:cubicBezTo>
                  <a:cubicBezTo>
                    <a:pt x="2805" y="7550"/>
                    <a:pt x="2700" y="6831"/>
                    <a:pt x="2612" y="6147"/>
                  </a:cubicBezTo>
                  <a:cubicBezTo>
                    <a:pt x="2490" y="5113"/>
                    <a:pt x="2384" y="4044"/>
                    <a:pt x="2682" y="3044"/>
                  </a:cubicBezTo>
                  <a:cubicBezTo>
                    <a:pt x="2820" y="2571"/>
                    <a:pt x="3701" y="983"/>
                    <a:pt x="4481" y="983"/>
                  </a:cubicBezTo>
                  <a:cubicBezTo>
                    <a:pt x="4598" y="983"/>
                    <a:pt x="4712" y="1019"/>
                    <a:pt x="4821" y="1098"/>
                  </a:cubicBezTo>
                  <a:cubicBezTo>
                    <a:pt x="5067" y="1273"/>
                    <a:pt x="5312" y="2133"/>
                    <a:pt x="5540" y="2448"/>
                  </a:cubicBezTo>
                  <a:cubicBezTo>
                    <a:pt x="5873" y="2886"/>
                    <a:pt x="6276" y="3290"/>
                    <a:pt x="6575" y="3745"/>
                  </a:cubicBezTo>
                  <a:cubicBezTo>
                    <a:pt x="7399" y="5060"/>
                    <a:pt x="7311" y="6726"/>
                    <a:pt x="6382" y="7971"/>
                  </a:cubicBezTo>
                  <a:lnTo>
                    <a:pt x="6978" y="8006"/>
                  </a:lnTo>
                  <a:cubicBezTo>
                    <a:pt x="7188" y="9478"/>
                    <a:pt x="7504" y="11161"/>
                    <a:pt x="8854" y="11950"/>
                  </a:cubicBezTo>
                  <a:cubicBezTo>
                    <a:pt x="8766" y="10372"/>
                    <a:pt x="8310" y="8830"/>
                    <a:pt x="7556" y="7427"/>
                  </a:cubicBezTo>
                  <a:cubicBezTo>
                    <a:pt x="8205" y="6060"/>
                    <a:pt x="8380" y="4534"/>
                    <a:pt x="8047" y="3062"/>
                  </a:cubicBezTo>
                  <a:cubicBezTo>
                    <a:pt x="7784" y="1852"/>
                    <a:pt x="7048" y="607"/>
                    <a:pt x="5786" y="222"/>
                  </a:cubicBezTo>
                  <a:cubicBezTo>
                    <a:pt x="5671" y="181"/>
                    <a:pt x="5540" y="151"/>
                    <a:pt x="5415" y="151"/>
                  </a:cubicBezTo>
                  <a:cubicBezTo>
                    <a:pt x="5272" y="151"/>
                    <a:pt x="5134" y="189"/>
                    <a:pt x="5032" y="292"/>
                  </a:cubicBezTo>
                  <a:cubicBezTo>
                    <a:pt x="5019" y="83"/>
                    <a:pt x="4783" y="1"/>
                    <a:pt x="45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7" name="Google Shape;3517;p110"/>
          <p:cNvSpPr/>
          <p:nvPr/>
        </p:nvSpPr>
        <p:spPr>
          <a:xfrm>
            <a:off x="1102500" y="3364075"/>
            <a:ext cx="3785100" cy="1121400"/>
          </a:xfrm>
          <a:prstGeom prst="rect">
            <a:avLst/>
          </a:prstGeom>
          <a:solidFill>
            <a:srgbClr val="F3D5B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rla"/>
              <a:ea typeface="Karla"/>
              <a:cs typeface="Karla"/>
              <a:sym typeface="Karla"/>
            </a:endParaRPr>
          </a:p>
        </p:txBody>
      </p:sp>
      <p:sp>
        <p:nvSpPr>
          <p:cNvPr id="3518" name="Google Shape;3518;p110"/>
          <p:cNvSpPr txBox="1"/>
          <p:nvPr>
            <p:ph type="title"/>
          </p:nvPr>
        </p:nvSpPr>
        <p:spPr>
          <a:xfrm>
            <a:off x="107575" y="3092550"/>
            <a:ext cx="5957100" cy="112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Obrigado pela atenção!!!</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3468"/>
                                        </p:tgtEl>
                                        <p:attrNameLst>
                                          <p:attrName>style.visibility</p:attrName>
                                        </p:attrNameLst>
                                      </p:cBhvr>
                                      <p:to>
                                        <p:strVal val="visible"/>
                                      </p:to>
                                    </p:set>
                                    <p:anim calcmode="lin" valueType="num">
                                      <p:cBhvr additive="base">
                                        <p:cTn dur="1000"/>
                                        <p:tgtEl>
                                          <p:spTgt spid="346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503"/>
                                        </p:tgtEl>
                                        <p:attrNameLst>
                                          <p:attrName>style.visibility</p:attrName>
                                        </p:attrNameLst>
                                      </p:cBhvr>
                                      <p:to>
                                        <p:strVal val="visible"/>
                                      </p:to>
                                    </p:set>
                                    <p:anim calcmode="lin" valueType="num">
                                      <p:cBhvr additive="base">
                                        <p:cTn dur="1000"/>
                                        <p:tgtEl>
                                          <p:spTgt spid="350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481"/>
                                        </p:tgtEl>
                                        <p:attrNameLst>
                                          <p:attrName>style.visibility</p:attrName>
                                        </p:attrNameLst>
                                      </p:cBhvr>
                                      <p:to>
                                        <p:strVal val="visible"/>
                                      </p:to>
                                    </p:set>
                                    <p:anim calcmode="lin" valueType="num">
                                      <p:cBhvr additive="base">
                                        <p:cTn dur="1000"/>
                                        <p:tgtEl>
                                          <p:spTgt spid="348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9" name="Shape 2959"/>
        <p:cNvGrpSpPr/>
        <p:nvPr/>
      </p:nvGrpSpPr>
      <p:grpSpPr>
        <a:xfrm>
          <a:off x="0" y="0"/>
          <a:ext cx="0" cy="0"/>
          <a:chOff x="0" y="0"/>
          <a:chExt cx="0" cy="0"/>
        </a:xfrm>
      </p:grpSpPr>
      <p:sp>
        <p:nvSpPr>
          <p:cNvPr id="2960" name="Google Shape;2960;p85"/>
          <p:cNvSpPr/>
          <p:nvPr/>
        </p:nvSpPr>
        <p:spPr>
          <a:xfrm>
            <a:off x="3072433" y="856425"/>
            <a:ext cx="2746079" cy="1830017"/>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5"/>
          <p:cNvSpPr txBox="1"/>
          <p:nvPr>
            <p:ph type="ctrTitle"/>
          </p:nvPr>
        </p:nvSpPr>
        <p:spPr>
          <a:xfrm>
            <a:off x="2860800" y="2919500"/>
            <a:ext cx="34224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Introdução</a:t>
            </a:r>
            <a:endParaRPr/>
          </a:p>
        </p:txBody>
      </p:sp>
      <p:sp>
        <p:nvSpPr>
          <p:cNvPr id="2962" name="Google Shape;2962;p85"/>
          <p:cNvSpPr txBox="1"/>
          <p:nvPr>
            <p:ph idx="1" type="subTitle"/>
          </p:nvPr>
        </p:nvSpPr>
        <p:spPr>
          <a:xfrm>
            <a:off x="3053300" y="3380950"/>
            <a:ext cx="3037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Sobre o projeto, linha de pesquisa e o que nos levou até aqui;</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2963" name="Google Shape;2963;p85"/>
          <p:cNvSpPr txBox="1"/>
          <p:nvPr>
            <p:ph idx="2" type="title"/>
          </p:nvPr>
        </p:nvSpPr>
        <p:spPr>
          <a:xfrm>
            <a:off x="3695162" y="1377378"/>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7" name="Shape 2967"/>
        <p:cNvGrpSpPr/>
        <p:nvPr/>
      </p:nvGrpSpPr>
      <p:grpSpPr>
        <a:xfrm>
          <a:off x="0" y="0"/>
          <a:ext cx="0" cy="0"/>
          <a:chOff x="0" y="0"/>
          <a:chExt cx="0" cy="0"/>
        </a:xfrm>
      </p:grpSpPr>
      <p:sp>
        <p:nvSpPr>
          <p:cNvPr id="2968" name="Google Shape;2968;p86"/>
          <p:cNvSpPr txBox="1"/>
          <p:nvPr>
            <p:ph type="title"/>
          </p:nvPr>
        </p:nvSpPr>
        <p:spPr>
          <a:xfrm>
            <a:off x="713225" y="1048050"/>
            <a:ext cx="4103700" cy="158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Sobre o projeto</a:t>
            </a:r>
            <a:endParaRPr/>
          </a:p>
        </p:txBody>
      </p:sp>
      <p:sp>
        <p:nvSpPr>
          <p:cNvPr id="2969" name="Google Shape;2969;p86"/>
          <p:cNvSpPr txBox="1"/>
          <p:nvPr>
            <p:ph idx="1" type="body"/>
          </p:nvPr>
        </p:nvSpPr>
        <p:spPr>
          <a:xfrm>
            <a:off x="713225" y="2665475"/>
            <a:ext cx="5463600" cy="137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 projeto ATLAS, Aplicação </a:t>
            </a:r>
            <a:r>
              <a:rPr lang="en"/>
              <a:t>Tecnológico</a:t>
            </a:r>
            <a:r>
              <a:rPr lang="en"/>
              <a:t> e </a:t>
            </a:r>
            <a:r>
              <a:rPr lang="en"/>
              <a:t>Lógico</a:t>
            </a:r>
            <a:r>
              <a:rPr lang="en"/>
              <a:t> ao Aprender e Saber, começa com a intenção de ajudar ao mundo a entender sobre ONG’s de modo interativo.</a:t>
            </a:r>
            <a:endParaRPr/>
          </a:p>
        </p:txBody>
      </p:sp>
      <p:grpSp>
        <p:nvGrpSpPr>
          <p:cNvPr id="2970" name="Google Shape;2970;p86"/>
          <p:cNvGrpSpPr/>
          <p:nvPr/>
        </p:nvGrpSpPr>
        <p:grpSpPr>
          <a:xfrm flipH="1">
            <a:off x="6964278" y="1673316"/>
            <a:ext cx="1665815" cy="5165783"/>
            <a:chOff x="2896975" y="1231925"/>
            <a:chExt cx="1101875" cy="3416975"/>
          </a:xfrm>
        </p:grpSpPr>
        <p:sp>
          <p:nvSpPr>
            <p:cNvPr id="2971" name="Google Shape;2971;p86"/>
            <p:cNvSpPr/>
            <p:nvPr/>
          </p:nvSpPr>
          <p:spPr>
            <a:xfrm>
              <a:off x="3035275" y="4523025"/>
              <a:ext cx="280425" cy="124425"/>
            </a:xfrm>
            <a:custGeom>
              <a:rect b="b" l="l" r="r" t="t"/>
              <a:pathLst>
                <a:path extrusionOk="0" h="4977" w="11217">
                  <a:moveTo>
                    <a:pt x="8364" y="0"/>
                  </a:moveTo>
                  <a:cubicBezTo>
                    <a:pt x="8343" y="0"/>
                    <a:pt x="8321" y="2"/>
                    <a:pt x="8299" y="6"/>
                  </a:cubicBezTo>
                  <a:cubicBezTo>
                    <a:pt x="5533" y="310"/>
                    <a:pt x="2645" y="1586"/>
                    <a:pt x="457" y="3562"/>
                  </a:cubicBezTo>
                  <a:cubicBezTo>
                    <a:pt x="1" y="3987"/>
                    <a:pt x="274" y="4747"/>
                    <a:pt x="760" y="4869"/>
                  </a:cubicBezTo>
                  <a:cubicBezTo>
                    <a:pt x="1187" y="4945"/>
                    <a:pt x="1623" y="4976"/>
                    <a:pt x="2063" y="4976"/>
                  </a:cubicBezTo>
                  <a:cubicBezTo>
                    <a:pt x="3033" y="4976"/>
                    <a:pt x="4024" y="4823"/>
                    <a:pt x="4985" y="4656"/>
                  </a:cubicBezTo>
                  <a:cubicBezTo>
                    <a:pt x="5283" y="4666"/>
                    <a:pt x="5582" y="4672"/>
                    <a:pt x="5881" y="4672"/>
                  </a:cubicBezTo>
                  <a:cubicBezTo>
                    <a:pt x="7355" y="4672"/>
                    <a:pt x="8829" y="4528"/>
                    <a:pt x="10092" y="4048"/>
                  </a:cubicBezTo>
                  <a:cubicBezTo>
                    <a:pt x="10214" y="4018"/>
                    <a:pt x="10335" y="3927"/>
                    <a:pt x="10426" y="3896"/>
                  </a:cubicBezTo>
                  <a:cubicBezTo>
                    <a:pt x="10548" y="3866"/>
                    <a:pt x="10639" y="3835"/>
                    <a:pt x="10761" y="3744"/>
                  </a:cubicBezTo>
                  <a:cubicBezTo>
                    <a:pt x="11034" y="3592"/>
                    <a:pt x="11217" y="3288"/>
                    <a:pt x="11125" y="2954"/>
                  </a:cubicBezTo>
                  <a:cubicBezTo>
                    <a:pt x="11156" y="2924"/>
                    <a:pt x="11095" y="2893"/>
                    <a:pt x="11095" y="2832"/>
                  </a:cubicBezTo>
                  <a:cubicBezTo>
                    <a:pt x="11186" y="2316"/>
                    <a:pt x="11034" y="1677"/>
                    <a:pt x="10791" y="1009"/>
                  </a:cubicBezTo>
                  <a:cubicBezTo>
                    <a:pt x="10680" y="661"/>
                    <a:pt x="10430" y="510"/>
                    <a:pt x="10168" y="510"/>
                  </a:cubicBezTo>
                  <a:cubicBezTo>
                    <a:pt x="9926" y="510"/>
                    <a:pt x="9675" y="638"/>
                    <a:pt x="9514" y="857"/>
                  </a:cubicBezTo>
                  <a:cubicBezTo>
                    <a:pt x="9271" y="796"/>
                    <a:pt x="9059" y="765"/>
                    <a:pt x="8815" y="765"/>
                  </a:cubicBezTo>
                  <a:cubicBezTo>
                    <a:pt x="8930" y="423"/>
                    <a:pt x="8695" y="0"/>
                    <a:pt x="8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6"/>
            <p:cNvSpPr/>
            <p:nvPr/>
          </p:nvSpPr>
          <p:spPr>
            <a:xfrm>
              <a:off x="3491225" y="4523875"/>
              <a:ext cx="281175" cy="125025"/>
            </a:xfrm>
            <a:custGeom>
              <a:rect b="b" l="l" r="r" t="t"/>
              <a:pathLst>
                <a:path extrusionOk="0" h="5001" w="11247">
                  <a:moveTo>
                    <a:pt x="2911" y="1"/>
                  </a:moveTo>
                  <a:cubicBezTo>
                    <a:pt x="2536" y="1"/>
                    <a:pt x="2284" y="438"/>
                    <a:pt x="2401" y="762"/>
                  </a:cubicBezTo>
                  <a:cubicBezTo>
                    <a:pt x="2189" y="762"/>
                    <a:pt x="1915" y="792"/>
                    <a:pt x="1733" y="883"/>
                  </a:cubicBezTo>
                  <a:cubicBezTo>
                    <a:pt x="1555" y="662"/>
                    <a:pt x="1298" y="526"/>
                    <a:pt x="1053" y="526"/>
                  </a:cubicBezTo>
                  <a:cubicBezTo>
                    <a:pt x="795" y="526"/>
                    <a:pt x="550" y="677"/>
                    <a:pt x="426" y="1035"/>
                  </a:cubicBezTo>
                  <a:cubicBezTo>
                    <a:pt x="213" y="1674"/>
                    <a:pt x="61" y="2312"/>
                    <a:pt x="122" y="2859"/>
                  </a:cubicBezTo>
                  <a:cubicBezTo>
                    <a:pt x="122" y="2890"/>
                    <a:pt x="122" y="2920"/>
                    <a:pt x="91" y="2950"/>
                  </a:cubicBezTo>
                  <a:cubicBezTo>
                    <a:pt x="0" y="3254"/>
                    <a:pt x="213" y="3619"/>
                    <a:pt x="456" y="3771"/>
                  </a:cubicBezTo>
                  <a:cubicBezTo>
                    <a:pt x="578" y="3801"/>
                    <a:pt x="699" y="3862"/>
                    <a:pt x="821" y="3923"/>
                  </a:cubicBezTo>
                  <a:cubicBezTo>
                    <a:pt x="912" y="3984"/>
                    <a:pt x="1033" y="4014"/>
                    <a:pt x="1155" y="4075"/>
                  </a:cubicBezTo>
                  <a:cubicBezTo>
                    <a:pt x="2537" y="4563"/>
                    <a:pt x="4136" y="4688"/>
                    <a:pt x="5672" y="4688"/>
                  </a:cubicBezTo>
                  <a:cubicBezTo>
                    <a:pt x="5860" y="4688"/>
                    <a:pt x="6046" y="4686"/>
                    <a:pt x="6231" y="4683"/>
                  </a:cubicBezTo>
                  <a:cubicBezTo>
                    <a:pt x="7182" y="4828"/>
                    <a:pt x="8162" y="5001"/>
                    <a:pt x="9122" y="5001"/>
                  </a:cubicBezTo>
                  <a:cubicBezTo>
                    <a:pt x="9572" y="5001"/>
                    <a:pt x="10019" y="4962"/>
                    <a:pt x="10456" y="4865"/>
                  </a:cubicBezTo>
                  <a:cubicBezTo>
                    <a:pt x="10973" y="4744"/>
                    <a:pt x="11246" y="3984"/>
                    <a:pt x="10760" y="3558"/>
                  </a:cubicBezTo>
                  <a:cubicBezTo>
                    <a:pt x="8572" y="1583"/>
                    <a:pt x="5714" y="276"/>
                    <a:pt x="2948" y="2"/>
                  </a:cubicBezTo>
                  <a:cubicBezTo>
                    <a:pt x="2936" y="1"/>
                    <a:pt x="2923" y="1"/>
                    <a:pt x="29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6"/>
            <p:cNvSpPr/>
            <p:nvPr/>
          </p:nvSpPr>
          <p:spPr>
            <a:xfrm>
              <a:off x="3014000" y="3166900"/>
              <a:ext cx="753075" cy="1408625"/>
            </a:xfrm>
            <a:custGeom>
              <a:rect b="b" l="l" r="r" t="t"/>
              <a:pathLst>
                <a:path extrusionOk="0" h="56345" w="30123">
                  <a:moveTo>
                    <a:pt x="16146" y="1"/>
                  </a:moveTo>
                  <a:cubicBezTo>
                    <a:pt x="14330" y="1"/>
                    <a:pt x="12508" y="321"/>
                    <a:pt x="10821" y="967"/>
                  </a:cubicBezTo>
                  <a:cubicBezTo>
                    <a:pt x="5381" y="3064"/>
                    <a:pt x="213" y="7472"/>
                    <a:pt x="122" y="13125"/>
                  </a:cubicBezTo>
                  <a:cubicBezTo>
                    <a:pt x="1" y="26347"/>
                    <a:pt x="2007" y="39570"/>
                    <a:pt x="6140" y="52184"/>
                  </a:cubicBezTo>
                  <a:cubicBezTo>
                    <a:pt x="6171" y="52305"/>
                    <a:pt x="6262" y="52427"/>
                    <a:pt x="6323" y="52488"/>
                  </a:cubicBezTo>
                  <a:cubicBezTo>
                    <a:pt x="5715" y="53339"/>
                    <a:pt x="6657" y="55071"/>
                    <a:pt x="7843" y="55466"/>
                  </a:cubicBezTo>
                  <a:cubicBezTo>
                    <a:pt x="9210" y="55922"/>
                    <a:pt x="10730" y="55649"/>
                    <a:pt x="12189" y="55862"/>
                  </a:cubicBezTo>
                  <a:cubicBezTo>
                    <a:pt x="12706" y="52792"/>
                    <a:pt x="13253" y="49722"/>
                    <a:pt x="13496" y="46591"/>
                  </a:cubicBezTo>
                  <a:cubicBezTo>
                    <a:pt x="14317" y="37290"/>
                    <a:pt x="12797" y="27594"/>
                    <a:pt x="16019" y="18779"/>
                  </a:cubicBezTo>
                  <a:cubicBezTo>
                    <a:pt x="16809" y="29782"/>
                    <a:pt x="17296" y="40877"/>
                    <a:pt x="18116" y="51849"/>
                  </a:cubicBezTo>
                  <a:cubicBezTo>
                    <a:pt x="18177" y="52792"/>
                    <a:pt x="18268" y="53734"/>
                    <a:pt x="18694" y="54585"/>
                  </a:cubicBezTo>
                  <a:cubicBezTo>
                    <a:pt x="19339" y="55891"/>
                    <a:pt x="20474" y="56344"/>
                    <a:pt x="21801" y="56344"/>
                  </a:cubicBezTo>
                  <a:cubicBezTo>
                    <a:pt x="23162" y="56344"/>
                    <a:pt x="24725" y="55868"/>
                    <a:pt x="26171" y="55345"/>
                  </a:cubicBezTo>
                  <a:cubicBezTo>
                    <a:pt x="25594" y="54919"/>
                    <a:pt x="25989" y="54311"/>
                    <a:pt x="25351" y="53855"/>
                  </a:cubicBezTo>
                  <a:cubicBezTo>
                    <a:pt x="28907" y="41272"/>
                    <a:pt x="30123" y="29417"/>
                    <a:pt x="29697" y="16439"/>
                  </a:cubicBezTo>
                  <a:cubicBezTo>
                    <a:pt x="29576" y="12366"/>
                    <a:pt x="29180" y="8049"/>
                    <a:pt x="26658" y="4767"/>
                  </a:cubicBezTo>
                  <a:cubicBezTo>
                    <a:pt x="24261" y="1613"/>
                    <a:pt x="20220" y="1"/>
                    <a:pt x="16146" y="1"/>
                  </a:cubicBez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6"/>
            <p:cNvSpPr/>
            <p:nvPr/>
          </p:nvSpPr>
          <p:spPr>
            <a:xfrm>
              <a:off x="2896975" y="1731225"/>
              <a:ext cx="1101875" cy="1995400"/>
            </a:xfrm>
            <a:custGeom>
              <a:rect b="b" l="l" r="r" t="t"/>
              <a:pathLst>
                <a:path extrusionOk="0" h="79816" w="44075">
                  <a:moveTo>
                    <a:pt x="17513" y="0"/>
                  </a:moveTo>
                  <a:cubicBezTo>
                    <a:pt x="16055" y="0"/>
                    <a:pt x="14604" y="114"/>
                    <a:pt x="13557" y="339"/>
                  </a:cubicBezTo>
                  <a:cubicBezTo>
                    <a:pt x="13101" y="460"/>
                    <a:pt x="12645" y="521"/>
                    <a:pt x="12189" y="643"/>
                  </a:cubicBezTo>
                  <a:cubicBezTo>
                    <a:pt x="12068" y="673"/>
                    <a:pt x="11976" y="673"/>
                    <a:pt x="11885" y="795"/>
                  </a:cubicBezTo>
                  <a:cubicBezTo>
                    <a:pt x="11764" y="916"/>
                    <a:pt x="11764" y="1099"/>
                    <a:pt x="11764" y="1250"/>
                  </a:cubicBezTo>
                  <a:lnTo>
                    <a:pt x="11764" y="3317"/>
                  </a:lnTo>
                  <a:cubicBezTo>
                    <a:pt x="8876" y="5232"/>
                    <a:pt x="5958" y="7178"/>
                    <a:pt x="4165" y="10248"/>
                  </a:cubicBezTo>
                  <a:cubicBezTo>
                    <a:pt x="2767" y="12679"/>
                    <a:pt x="2189" y="15536"/>
                    <a:pt x="1703" y="18302"/>
                  </a:cubicBezTo>
                  <a:cubicBezTo>
                    <a:pt x="1125" y="21464"/>
                    <a:pt x="669" y="24594"/>
                    <a:pt x="274" y="27786"/>
                  </a:cubicBezTo>
                  <a:cubicBezTo>
                    <a:pt x="122" y="28850"/>
                    <a:pt x="1" y="29944"/>
                    <a:pt x="183" y="31008"/>
                  </a:cubicBezTo>
                  <a:cubicBezTo>
                    <a:pt x="602" y="33310"/>
                    <a:pt x="2697" y="35113"/>
                    <a:pt x="4906" y="35113"/>
                  </a:cubicBezTo>
                  <a:cubicBezTo>
                    <a:pt x="4943" y="35113"/>
                    <a:pt x="4979" y="35112"/>
                    <a:pt x="5016" y="35111"/>
                  </a:cubicBezTo>
                  <a:lnTo>
                    <a:pt x="5016" y="35111"/>
                  </a:lnTo>
                  <a:cubicBezTo>
                    <a:pt x="2463" y="48242"/>
                    <a:pt x="1338" y="61890"/>
                    <a:pt x="1551" y="75294"/>
                  </a:cubicBezTo>
                  <a:cubicBezTo>
                    <a:pt x="6764" y="78320"/>
                    <a:pt x="12675" y="79815"/>
                    <a:pt x="18587" y="79815"/>
                  </a:cubicBezTo>
                  <a:cubicBezTo>
                    <a:pt x="25739" y="79815"/>
                    <a:pt x="32892" y="77628"/>
                    <a:pt x="38816" y="73318"/>
                  </a:cubicBezTo>
                  <a:cubicBezTo>
                    <a:pt x="35168" y="55598"/>
                    <a:pt x="32402" y="37847"/>
                    <a:pt x="30457" y="19792"/>
                  </a:cubicBezTo>
                  <a:lnTo>
                    <a:pt x="30457" y="19792"/>
                  </a:lnTo>
                  <a:cubicBezTo>
                    <a:pt x="31463" y="21842"/>
                    <a:pt x="33614" y="22883"/>
                    <a:pt x="35790" y="22883"/>
                  </a:cubicBezTo>
                  <a:cubicBezTo>
                    <a:pt x="37032" y="22883"/>
                    <a:pt x="38283" y="22544"/>
                    <a:pt x="39333" y="21859"/>
                  </a:cubicBezTo>
                  <a:cubicBezTo>
                    <a:pt x="42220" y="19944"/>
                    <a:pt x="43679" y="16175"/>
                    <a:pt x="43922" y="12588"/>
                  </a:cubicBezTo>
                  <a:cubicBezTo>
                    <a:pt x="44074" y="10248"/>
                    <a:pt x="43679" y="7755"/>
                    <a:pt x="42311" y="5962"/>
                  </a:cubicBezTo>
                  <a:cubicBezTo>
                    <a:pt x="41415" y="4732"/>
                    <a:pt x="39918" y="3945"/>
                    <a:pt x="38457" y="3945"/>
                  </a:cubicBezTo>
                  <a:cubicBezTo>
                    <a:pt x="37789" y="3945"/>
                    <a:pt x="37128" y="4110"/>
                    <a:pt x="36536" y="4472"/>
                  </a:cubicBezTo>
                  <a:cubicBezTo>
                    <a:pt x="36354" y="8393"/>
                    <a:pt x="36171" y="12345"/>
                    <a:pt x="35989" y="16266"/>
                  </a:cubicBezTo>
                  <a:cubicBezTo>
                    <a:pt x="31886" y="6570"/>
                    <a:pt x="30700" y="6387"/>
                    <a:pt x="23466" y="3469"/>
                  </a:cubicBezTo>
                  <a:cubicBezTo>
                    <a:pt x="23223" y="1068"/>
                    <a:pt x="23770" y="886"/>
                    <a:pt x="21612" y="369"/>
                  </a:cubicBezTo>
                  <a:cubicBezTo>
                    <a:pt x="20531" y="122"/>
                    <a:pt x="19018" y="0"/>
                    <a:pt x="17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6"/>
            <p:cNvSpPr/>
            <p:nvPr/>
          </p:nvSpPr>
          <p:spPr>
            <a:xfrm>
              <a:off x="2961575" y="1854425"/>
              <a:ext cx="348050" cy="1199225"/>
            </a:xfrm>
            <a:custGeom>
              <a:rect b="b" l="l" r="r" t="t"/>
              <a:pathLst>
                <a:path extrusionOk="0" h="47969" w="13922">
                  <a:moveTo>
                    <a:pt x="6839" y="0"/>
                  </a:moveTo>
                  <a:cubicBezTo>
                    <a:pt x="5623" y="699"/>
                    <a:pt x="4408" y="1490"/>
                    <a:pt x="3192" y="2158"/>
                  </a:cubicBezTo>
                  <a:cubicBezTo>
                    <a:pt x="3070" y="6961"/>
                    <a:pt x="2949" y="11733"/>
                    <a:pt x="2797" y="16536"/>
                  </a:cubicBezTo>
                  <a:cubicBezTo>
                    <a:pt x="2736" y="18785"/>
                    <a:pt x="2675" y="21034"/>
                    <a:pt x="2584" y="23253"/>
                  </a:cubicBezTo>
                  <a:cubicBezTo>
                    <a:pt x="2219" y="29697"/>
                    <a:pt x="1368" y="36049"/>
                    <a:pt x="0" y="42311"/>
                  </a:cubicBezTo>
                  <a:cubicBezTo>
                    <a:pt x="3338" y="45903"/>
                    <a:pt x="8097" y="47969"/>
                    <a:pt x="12857" y="47969"/>
                  </a:cubicBezTo>
                  <a:cubicBezTo>
                    <a:pt x="13212" y="47969"/>
                    <a:pt x="13567" y="47957"/>
                    <a:pt x="13921" y="47934"/>
                  </a:cubicBezTo>
                  <a:lnTo>
                    <a:pt x="11885" y="7083"/>
                  </a:lnTo>
                  <a:cubicBezTo>
                    <a:pt x="9757" y="5137"/>
                    <a:pt x="7599" y="2888"/>
                    <a:pt x="6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6"/>
            <p:cNvSpPr/>
            <p:nvPr/>
          </p:nvSpPr>
          <p:spPr>
            <a:xfrm>
              <a:off x="3403075" y="1799700"/>
              <a:ext cx="372350" cy="1262200"/>
            </a:xfrm>
            <a:custGeom>
              <a:rect b="b" l="l" r="r" t="t"/>
              <a:pathLst>
                <a:path extrusionOk="0" h="50488" w="14894">
                  <a:moveTo>
                    <a:pt x="3222" y="1"/>
                  </a:moveTo>
                  <a:cubicBezTo>
                    <a:pt x="2979" y="2645"/>
                    <a:pt x="1793" y="5199"/>
                    <a:pt x="0" y="7053"/>
                  </a:cubicBezTo>
                  <a:cubicBezTo>
                    <a:pt x="2523" y="21278"/>
                    <a:pt x="3617" y="36020"/>
                    <a:pt x="3800" y="50488"/>
                  </a:cubicBezTo>
                  <a:cubicBezTo>
                    <a:pt x="7781" y="50488"/>
                    <a:pt x="11794" y="48968"/>
                    <a:pt x="14894" y="46324"/>
                  </a:cubicBezTo>
                  <a:cubicBezTo>
                    <a:pt x="14316" y="41764"/>
                    <a:pt x="13617" y="36931"/>
                    <a:pt x="12888" y="32403"/>
                  </a:cubicBezTo>
                  <a:cubicBezTo>
                    <a:pt x="12280" y="28937"/>
                    <a:pt x="11946" y="24500"/>
                    <a:pt x="10882" y="21247"/>
                  </a:cubicBezTo>
                  <a:cubicBezTo>
                    <a:pt x="10677" y="21584"/>
                    <a:pt x="10489" y="21738"/>
                    <a:pt x="10319" y="21738"/>
                  </a:cubicBezTo>
                  <a:cubicBezTo>
                    <a:pt x="8765" y="21738"/>
                    <a:pt x="8696" y="8901"/>
                    <a:pt x="11490" y="4135"/>
                  </a:cubicBezTo>
                  <a:lnTo>
                    <a:pt x="32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6"/>
            <p:cNvSpPr/>
            <p:nvPr/>
          </p:nvSpPr>
          <p:spPr>
            <a:xfrm>
              <a:off x="3390150" y="1426600"/>
              <a:ext cx="25" cy="4600"/>
            </a:xfrm>
            <a:custGeom>
              <a:rect b="b" l="l" r="r" t="t"/>
              <a:pathLst>
                <a:path extrusionOk="0" h="184" w="1">
                  <a:moveTo>
                    <a:pt x="0" y="183"/>
                  </a:move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6"/>
            <p:cNvSpPr/>
            <p:nvPr/>
          </p:nvSpPr>
          <p:spPr>
            <a:xfrm>
              <a:off x="3141650" y="1266425"/>
              <a:ext cx="277400" cy="533700"/>
            </a:xfrm>
            <a:custGeom>
              <a:rect b="b" l="l" r="r" t="t"/>
              <a:pathLst>
                <a:path extrusionOk="0" h="21348" w="11096">
                  <a:moveTo>
                    <a:pt x="4854" y="1"/>
                  </a:moveTo>
                  <a:cubicBezTo>
                    <a:pt x="3111" y="1"/>
                    <a:pt x="1341" y="988"/>
                    <a:pt x="579" y="2669"/>
                  </a:cubicBezTo>
                  <a:cubicBezTo>
                    <a:pt x="62" y="3885"/>
                    <a:pt x="1" y="5313"/>
                    <a:pt x="275" y="6651"/>
                  </a:cubicBezTo>
                  <a:cubicBezTo>
                    <a:pt x="548" y="7988"/>
                    <a:pt x="1126" y="9234"/>
                    <a:pt x="1734" y="10420"/>
                  </a:cubicBezTo>
                  <a:cubicBezTo>
                    <a:pt x="1217" y="10511"/>
                    <a:pt x="1156" y="11301"/>
                    <a:pt x="1490" y="11666"/>
                  </a:cubicBezTo>
                  <a:cubicBezTo>
                    <a:pt x="1794" y="12092"/>
                    <a:pt x="2341" y="12244"/>
                    <a:pt x="2706" y="12517"/>
                  </a:cubicBezTo>
                  <a:cubicBezTo>
                    <a:pt x="3466" y="13034"/>
                    <a:pt x="3892" y="14037"/>
                    <a:pt x="4013" y="14979"/>
                  </a:cubicBezTo>
                  <a:cubicBezTo>
                    <a:pt x="4104" y="15952"/>
                    <a:pt x="3952" y="19204"/>
                    <a:pt x="3952" y="20086"/>
                  </a:cubicBezTo>
                  <a:cubicBezTo>
                    <a:pt x="3948" y="20069"/>
                    <a:pt x="3944" y="20061"/>
                    <a:pt x="3940" y="20061"/>
                  </a:cubicBezTo>
                  <a:cubicBezTo>
                    <a:pt x="3915" y="20061"/>
                    <a:pt x="3900" y="20342"/>
                    <a:pt x="3952" y="20420"/>
                  </a:cubicBezTo>
                  <a:cubicBezTo>
                    <a:pt x="5076" y="21036"/>
                    <a:pt x="6331" y="21347"/>
                    <a:pt x="7582" y="21347"/>
                  </a:cubicBezTo>
                  <a:cubicBezTo>
                    <a:pt x="8801" y="21347"/>
                    <a:pt x="10015" y="21051"/>
                    <a:pt x="11095" y="20450"/>
                  </a:cubicBezTo>
                  <a:cubicBezTo>
                    <a:pt x="10579" y="16134"/>
                    <a:pt x="10275" y="11727"/>
                    <a:pt x="10791" y="7411"/>
                  </a:cubicBezTo>
                  <a:cubicBezTo>
                    <a:pt x="10852" y="7046"/>
                    <a:pt x="10883" y="6590"/>
                    <a:pt x="10639" y="6316"/>
                  </a:cubicBezTo>
                  <a:cubicBezTo>
                    <a:pt x="10565" y="6230"/>
                    <a:pt x="10451" y="6189"/>
                    <a:pt x="10335" y="6189"/>
                  </a:cubicBezTo>
                  <a:cubicBezTo>
                    <a:pt x="10166" y="6189"/>
                    <a:pt x="9994" y="6276"/>
                    <a:pt x="9940" y="6438"/>
                  </a:cubicBezTo>
                  <a:lnTo>
                    <a:pt x="9940" y="6620"/>
                  </a:lnTo>
                  <a:cubicBezTo>
                    <a:pt x="9880" y="6529"/>
                    <a:pt x="9940" y="6499"/>
                    <a:pt x="9940" y="6438"/>
                  </a:cubicBezTo>
                  <a:cubicBezTo>
                    <a:pt x="10123" y="3946"/>
                    <a:pt x="8816" y="1332"/>
                    <a:pt x="6658" y="389"/>
                  </a:cubicBezTo>
                  <a:cubicBezTo>
                    <a:pt x="6091" y="126"/>
                    <a:pt x="5474" y="1"/>
                    <a:pt x="48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6"/>
            <p:cNvSpPr/>
            <p:nvPr/>
          </p:nvSpPr>
          <p:spPr>
            <a:xfrm>
              <a:off x="3118100" y="1231925"/>
              <a:ext cx="294875" cy="434075"/>
            </a:xfrm>
            <a:custGeom>
              <a:rect b="b" l="l" r="r" t="t"/>
              <a:pathLst>
                <a:path extrusionOk="0" h="17363" w="11795">
                  <a:moveTo>
                    <a:pt x="7752" y="2012"/>
                  </a:moveTo>
                  <a:cubicBezTo>
                    <a:pt x="7873" y="3623"/>
                    <a:pt x="9697" y="4475"/>
                    <a:pt x="10274" y="5964"/>
                  </a:cubicBezTo>
                  <a:cubicBezTo>
                    <a:pt x="10730" y="7028"/>
                    <a:pt x="10457" y="8304"/>
                    <a:pt x="10761" y="9459"/>
                  </a:cubicBezTo>
                  <a:cubicBezTo>
                    <a:pt x="10791" y="9611"/>
                    <a:pt x="10882" y="9794"/>
                    <a:pt x="10974" y="9915"/>
                  </a:cubicBezTo>
                  <a:cubicBezTo>
                    <a:pt x="11065" y="10128"/>
                    <a:pt x="11126" y="10402"/>
                    <a:pt x="11217" y="10614"/>
                  </a:cubicBezTo>
                  <a:cubicBezTo>
                    <a:pt x="11217" y="10706"/>
                    <a:pt x="11217" y="10827"/>
                    <a:pt x="11186" y="10888"/>
                  </a:cubicBezTo>
                  <a:cubicBezTo>
                    <a:pt x="11065" y="11162"/>
                    <a:pt x="10882" y="11344"/>
                    <a:pt x="10761" y="11617"/>
                  </a:cubicBezTo>
                  <a:cubicBezTo>
                    <a:pt x="10518" y="12225"/>
                    <a:pt x="10882" y="12955"/>
                    <a:pt x="10791" y="13624"/>
                  </a:cubicBezTo>
                  <a:cubicBezTo>
                    <a:pt x="10761" y="14323"/>
                    <a:pt x="10305" y="14870"/>
                    <a:pt x="9727" y="15174"/>
                  </a:cubicBezTo>
                  <a:cubicBezTo>
                    <a:pt x="9280" y="15409"/>
                    <a:pt x="8795" y="15499"/>
                    <a:pt x="8317" y="15499"/>
                  </a:cubicBezTo>
                  <a:cubicBezTo>
                    <a:pt x="8178" y="15499"/>
                    <a:pt x="8040" y="15491"/>
                    <a:pt x="7904" y="15478"/>
                  </a:cubicBezTo>
                  <a:cubicBezTo>
                    <a:pt x="7326" y="15447"/>
                    <a:pt x="6718" y="15295"/>
                    <a:pt x="6353" y="14839"/>
                  </a:cubicBezTo>
                  <a:lnTo>
                    <a:pt x="6019" y="14383"/>
                  </a:lnTo>
                  <a:cubicBezTo>
                    <a:pt x="5806" y="14201"/>
                    <a:pt x="5563" y="14080"/>
                    <a:pt x="5290" y="13958"/>
                  </a:cubicBezTo>
                  <a:cubicBezTo>
                    <a:pt x="4864" y="13776"/>
                    <a:pt x="4499" y="13472"/>
                    <a:pt x="4135" y="13168"/>
                  </a:cubicBezTo>
                  <a:cubicBezTo>
                    <a:pt x="4043" y="12985"/>
                    <a:pt x="3891" y="12742"/>
                    <a:pt x="3770" y="12529"/>
                  </a:cubicBezTo>
                  <a:lnTo>
                    <a:pt x="3739" y="12499"/>
                  </a:lnTo>
                  <a:cubicBezTo>
                    <a:pt x="3648" y="12347"/>
                    <a:pt x="3587" y="12225"/>
                    <a:pt x="3496" y="12073"/>
                  </a:cubicBezTo>
                  <a:cubicBezTo>
                    <a:pt x="3466" y="12043"/>
                    <a:pt x="3435" y="12043"/>
                    <a:pt x="3375" y="12043"/>
                  </a:cubicBezTo>
                  <a:cubicBezTo>
                    <a:pt x="2493" y="10614"/>
                    <a:pt x="2676" y="8608"/>
                    <a:pt x="1946" y="7058"/>
                  </a:cubicBezTo>
                  <a:lnTo>
                    <a:pt x="1946" y="7058"/>
                  </a:lnTo>
                  <a:cubicBezTo>
                    <a:pt x="2053" y="7104"/>
                    <a:pt x="2160" y="7125"/>
                    <a:pt x="2266" y="7125"/>
                  </a:cubicBezTo>
                  <a:cubicBezTo>
                    <a:pt x="2788" y="7125"/>
                    <a:pt x="3269" y="6606"/>
                    <a:pt x="3496" y="6025"/>
                  </a:cubicBezTo>
                  <a:cubicBezTo>
                    <a:pt x="3770" y="5356"/>
                    <a:pt x="3800" y="4596"/>
                    <a:pt x="4135" y="3927"/>
                  </a:cubicBezTo>
                  <a:cubicBezTo>
                    <a:pt x="4469" y="3289"/>
                    <a:pt x="5472" y="2347"/>
                    <a:pt x="6201" y="2256"/>
                  </a:cubicBezTo>
                  <a:cubicBezTo>
                    <a:pt x="6243" y="2253"/>
                    <a:pt x="6281" y="2251"/>
                    <a:pt x="6316" y="2251"/>
                  </a:cubicBezTo>
                  <a:cubicBezTo>
                    <a:pt x="7162" y="2251"/>
                    <a:pt x="6416" y="3094"/>
                    <a:pt x="5892" y="3094"/>
                  </a:cubicBezTo>
                  <a:cubicBezTo>
                    <a:pt x="5790" y="3094"/>
                    <a:pt x="5696" y="3062"/>
                    <a:pt x="5624" y="2985"/>
                  </a:cubicBezTo>
                  <a:lnTo>
                    <a:pt x="5624" y="2985"/>
                  </a:lnTo>
                  <a:cubicBezTo>
                    <a:pt x="5788" y="3166"/>
                    <a:pt x="6032" y="3249"/>
                    <a:pt x="6279" y="3249"/>
                  </a:cubicBezTo>
                  <a:cubicBezTo>
                    <a:pt x="6489" y="3249"/>
                    <a:pt x="6702" y="3188"/>
                    <a:pt x="6870" y="3076"/>
                  </a:cubicBezTo>
                  <a:cubicBezTo>
                    <a:pt x="7265" y="2833"/>
                    <a:pt x="7508" y="2377"/>
                    <a:pt x="7752" y="2012"/>
                  </a:cubicBezTo>
                  <a:close/>
                  <a:moveTo>
                    <a:pt x="5548" y="1"/>
                  </a:moveTo>
                  <a:cubicBezTo>
                    <a:pt x="5170" y="1"/>
                    <a:pt x="4788" y="75"/>
                    <a:pt x="4438" y="219"/>
                  </a:cubicBezTo>
                  <a:cubicBezTo>
                    <a:pt x="3435" y="645"/>
                    <a:pt x="2584" y="1465"/>
                    <a:pt x="1824" y="2377"/>
                  </a:cubicBezTo>
                  <a:cubicBezTo>
                    <a:pt x="1186" y="3137"/>
                    <a:pt x="578" y="3927"/>
                    <a:pt x="305" y="4930"/>
                  </a:cubicBezTo>
                  <a:cubicBezTo>
                    <a:pt x="1" y="5994"/>
                    <a:pt x="153" y="7119"/>
                    <a:pt x="487" y="8183"/>
                  </a:cubicBezTo>
                  <a:cubicBezTo>
                    <a:pt x="882" y="9216"/>
                    <a:pt x="1460" y="10158"/>
                    <a:pt x="2007" y="11070"/>
                  </a:cubicBezTo>
                  <a:cubicBezTo>
                    <a:pt x="2280" y="11465"/>
                    <a:pt x="2584" y="11891"/>
                    <a:pt x="2919" y="12195"/>
                  </a:cubicBezTo>
                  <a:cubicBezTo>
                    <a:pt x="4074" y="13563"/>
                    <a:pt x="4438" y="15569"/>
                    <a:pt x="5867" y="16633"/>
                  </a:cubicBezTo>
                  <a:cubicBezTo>
                    <a:pt x="6505" y="17119"/>
                    <a:pt x="7326" y="17301"/>
                    <a:pt x="8147" y="17362"/>
                  </a:cubicBezTo>
                  <a:cubicBezTo>
                    <a:pt x="8937" y="17362"/>
                    <a:pt x="9758" y="17210"/>
                    <a:pt x="10426" y="16663"/>
                  </a:cubicBezTo>
                  <a:cubicBezTo>
                    <a:pt x="11490" y="15782"/>
                    <a:pt x="11794" y="14171"/>
                    <a:pt x="11733" y="12681"/>
                  </a:cubicBezTo>
                  <a:cubicBezTo>
                    <a:pt x="11733" y="12104"/>
                    <a:pt x="11673" y="11617"/>
                    <a:pt x="11581" y="11070"/>
                  </a:cubicBezTo>
                  <a:cubicBezTo>
                    <a:pt x="11642" y="11040"/>
                    <a:pt x="11642" y="11010"/>
                    <a:pt x="11642" y="10979"/>
                  </a:cubicBezTo>
                  <a:cubicBezTo>
                    <a:pt x="11581" y="10827"/>
                    <a:pt x="11551" y="10614"/>
                    <a:pt x="11490" y="10462"/>
                  </a:cubicBezTo>
                  <a:lnTo>
                    <a:pt x="11369" y="9915"/>
                  </a:lnTo>
                  <a:cubicBezTo>
                    <a:pt x="11247" y="7848"/>
                    <a:pt x="10974" y="5842"/>
                    <a:pt x="10578" y="3836"/>
                  </a:cubicBezTo>
                  <a:cubicBezTo>
                    <a:pt x="10366" y="2985"/>
                    <a:pt x="10183" y="2104"/>
                    <a:pt x="9667" y="1465"/>
                  </a:cubicBezTo>
                  <a:cubicBezTo>
                    <a:pt x="9282" y="1016"/>
                    <a:pt x="8701" y="718"/>
                    <a:pt x="8147" y="718"/>
                  </a:cubicBezTo>
                  <a:cubicBezTo>
                    <a:pt x="7914" y="718"/>
                    <a:pt x="7685" y="771"/>
                    <a:pt x="7478" y="888"/>
                  </a:cubicBezTo>
                  <a:cubicBezTo>
                    <a:pt x="7016" y="285"/>
                    <a:pt x="6287" y="1"/>
                    <a:pt x="5548" y="1"/>
                  </a:cubicBez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6"/>
            <p:cNvSpPr/>
            <p:nvPr/>
          </p:nvSpPr>
          <p:spPr>
            <a:xfrm>
              <a:off x="3255000" y="1507625"/>
              <a:ext cx="129250" cy="68675"/>
            </a:xfrm>
            <a:custGeom>
              <a:rect b="b" l="l" r="r" t="t"/>
              <a:pathLst>
                <a:path extrusionOk="0" h="2747" w="5170">
                  <a:moveTo>
                    <a:pt x="4068" y="0"/>
                  </a:moveTo>
                  <a:cubicBezTo>
                    <a:pt x="3845" y="0"/>
                    <a:pt x="3614" y="31"/>
                    <a:pt x="3370" y="103"/>
                  </a:cubicBezTo>
                  <a:cubicBezTo>
                    <a:pt x="2914" y="255"/>
                    <a:pt x="2732" y="620"/>
                    <a:pt x="2367" y="863"/>
                  </a:cubicBezTo>
                  <a:cubicBezTo>
                    <a:pt x="1972" y="1076"/>
                    <a:pt x="1485" y="1076"/>
                    <a:pt x="1090" y="1319"/>
                  </a:cubicBezTo>
                  <a:cubicBezTo>
                    <a:pt x="634" y="1562"/>
                    <a:pt x="391" y="1927"/>
                    <a:pt x="118" y="2383"/>
                  </a:cubicBezTo>
                  <a:cubicBezTo>
                    <a:pt x="0" y="2547"/>
                    <a:pt x="172" y="2747"/>
                    <a:pt x="326" y="2747"/>
                  </a:cubicBezTo>
                  <a:cubicBezTo>
                    <a:pt x="372" y="2747"/>
                    <a:pt x="417" y="2729"/>
                    <a:pt x="452" y="2687"/>
                  </a:cubicBezTo>
                  <a:cubicBezTo>
                    <a:pt x="725" y="2383"/>
                    <a:pt x="1090" y="2079"/>
                    <a:pt x="1425" y="1927"/>
                  </a:cubicBezTo>
                  <a:cubicBezTo>
                    <a:pt x="1820" y="1714"/>
                    <a:pt x="2276" y="1775"/>
                    <a:pt x="2610" y="1623"/>
                  </a:cubicBezTo>
                  <a:cubicBezTo>
                    <a:pt x="2884" y="1471"/>
                    <a:pt x="3005" y="1197"/>
                    <a:pt x="3218" y="1045"/>
                  </a:cubicBezTo>
                  <a:cubicBezTo>
                    <a:pt x="3510" y="837"/>
                    <a:pt x="3831" y="757"/>
                    <a:pt x="4170" y="757"/>
                  </a:cubicBezTo>
                  <a:cubicBezTo>
                    <a:pt x="4325" y="757"/>
                    <a:pt x="4484" y="774"/>
                    <a:pt x="4646" y="802"/>
                  </a:cubicBezTo>
                  <a:cubicBezTo>
                    <a:pt x="4671" y="808"/>
                    <a:pt x="4694" y="810"/>
                    <a:pt x="4716" y="810"/>
                  </a:cubicBezTo>
                  <a:cubicBezTo>
                    <a:pt x="5058" y="810"/>
                    <a:pt x="5170" y="189"/>
                    <a:pt x="4798" y="103"/>
                  </a:cubicBezTo>
                  <a:cubicBezTo>
                    <a:pt x="4558" y="39"/>
                    <a:pt x="4317" y="0"/>
                    <a:pt x="4068" y="0"/>
                  </a:cubicBez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6"/>
            <p:cNvSpPr/>
            <p:nvPr/>
          </p:nvSpPr>
          <p:spPr>
            <a:xfrm>
              <a:off x="3247275" y="1331625"/>
              <a:ext cx="25875" cy="21300"/>
            </a:xfrm>
            <a:custGeom>
              <a:rect b="b" l="l" r="r" t="t"/>
              <a:pathLst>
                <a:path extrusionOk="0" h="852" w="1035">
                  <a:moveTo>
                    <a:pt x="487" y="0"/>
                  </a:moveTo>
                  <a:cubicBezTo>
                    <a:pt x="1" y="0"/>
                    <a:pt x="1" y="851"/>
                    <a:pt x="487" y="851"/>
                  </a:cubicBezTo>
                  <a:cubicBezTo>
                    <a:pt x="1034" y="851"/>
                    <a:pt x="1034" y="0"/>
                    <a:pt x="4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6"/>
            <p:cNvSpPr/>
            <p:nvPr/>
          </p:nvSpPr>
          <p:spPr>
            <a:xfrm>
              <a:off x="3789275" y="1506575"/>
              <a:ext cx="134350" cy="389675"/>
            </a:xfrm>
            <a:custGeom>
              <a:rect b="b" l="l" r="r" t="t"/>
              <a:pathLst>
                <a:path extrusionOk="0" h="15587" w="5374">
                  <a:moveTo>
                    <a:pt x="3229" y="1"/>
                  </a:moveTo>
                  <a:cubicBezTo>
                    <a:pt x="2916" y="1"/>
                    <a:pt x="2598" y="270"/>
                    <a:pt x="2759" y="631"/>
                  </a:cubicBezTo>
                  <a:cubicBezTo>
                    <a:pt x="2942" y="1148"/>
                    <a:pt x="3093" y="1695"/>
                    <a:pt x="3215" y="2212"/>
                  </a:cubicBezTo>
                  <a:cubicBezTo>
                    <a:pt x="2759" y="1513"/>
                    <a:pt x="2182" y="844"/>
                    <a:pt x="1391" y="358"/>
                  </a:cubicBezTo>
                  <a:cubicBezTo>
                    <a:pt x="1309" y="306"/>
                    <a:pt x="1228" y="284"/>
                    <a:pt x="1151" y="284"/>
                  </a:cubicBezTo>
                  <a:cubicBezTo>
                    <a:pt x="773" y="284"/>
                    <a:pt x="506" y="830"/>
                    <a:pt x="783" y="1209"/>
                  </a:cubicBezTo>
                  <a:cubicBezTo>
                    <a:pt x="1452" y="1999"/>
                    <a:pt x="1999" y="2790"/>
                    <a:pt x="2486" y="3671"/>
                  </a:cubicBezTo>
                  <a:cubicBezTo>
                    <a:pt x="2121" y="3063"/>
                    <a:pt x="1695" y="2455"/>
                    <a:pt x="1270" y="1878"/>
                  </a:cubicBezTo>
                  <a:cubicBezTo>
                    <a:pt x="1239" y="1847"/>
                    <a:pt x="1239" y="1817"/>
                    <a:pt x="1209" y="1756"/>
                  </a:cubicBezTo>
                  <a:cubicBezTo>
                    <a:pt x="1115" y="1639"/>
                    <a:pt x="1006" y="1590"/>
                    <a:pt x="899" y="1590"/>
                  </a:cubicBezTo>
                  <a:cubicBezTo>
                    <a:pt x="588" y="1590"/>
                    <a:pt x="299" y="2002"/>
                    <a:pt x="479" y="2364"/>
                  </a:cubicBezTo>
                  <a:cubicBezTo>
                    <a:pt x="814" y="3063"/>
                    <a:pt x="1087" y="3732"/>
                    <a:pt x="1361" y="4461"/>
                  </a:cubicBezTo>
                  <a:cubicBezTo>
                    <a:pt x="1300" y="4492"/>
                    <a:pt x="1300" y="4492"/>
                    <a:pt x="1300" y="4553"/>
                  </a:cubicBezTo>
                  <a:cubicBezTo>
                    <a:pt x="1209" y="4431"/>
                    <a:pt x="1118" y="4309"/>
                    <a:pt x="996" y="4249"/>
                  </a:cubicBezTo>
                  <a:cubicBezTo>
                    <a:pt x="890" y="4142"/>
                    <a:pt x="774" y="4097"/>
                    <a:pt x="664" y="4097"/>
                  </a:cubicBezTo>
                  <a:cubicBezTo>
                    <a:pt x="301" y="4097"/>
                    <a:pt x="1" y="4589"/>
                    <a:pt x="327" y="5008"/>
                  </a:cubicBezTo>
                  <a:cubicBezTo>
                    <a:pt x="1118" y="5981"/>
                    <a:pt x="1726" y="7015"/>
                    <a:pt x="2151" y="8109"/>
                  </a:cubicBezTo>
                  <a:cubicBezTo>
                    <a:pt x="2516" y="10419"/>
                    <a:pt x="2486" y="12759"/>
                    <a:pt x="2334" y="15069"/>
                  </a:cubicBezTo>
                  <a:cubicBezTo>
                    <a:pt x="3033" y="15404"/>
                    <a:pt x="3793" y="15586"/>
                    <a:pt x="4552" y="15586"/>
                  </a:cubicBezTo>
                  <a:cubicBezTo>
                    <a:pt x="4431" y="13610"/>
                    <a:pt x="4492" y="11574"/>
                    <a:pt x="4735" y="9629"/>
                  </a:cubicBezTo>
                  <a:cubicBezTo>
                    <a:pt x="4917" y="8048"/>
                    <a:pt x="5373" y="6467"/>
                    <a:pt x="5100" y="4948"/>
                  </a:cubicBezTo>
                  <a:cubicBezTo>
                    <a:pt x="5191" y="4553"/>
                    <a:pt x="5221" y="4127"/>
                    <a:pt x="5312" y="3701"/>
                  </a:cubicBezTo>
                  <a:cubicBezTo>
                    <a:pt x="5264" y="3342"/>
                    <a:pt x="4971" y="3058"/>
                    <a:pt x="4730" y="3058"/>
                  </a:cubicBezTo>
                  <a:cubicBezTo>
                    <a:pt x="4665" y="3058"/>
                    <a:pt x="4604" y="3079"/>
                    <a:pt x="4552" y="3124"/>
                  </a:cubicBezTo>
                  <a:cubicBezTo>
                    <a:pt x="4431" y="2151"/>
                    <a:pt x="4127" y="1209"/>
                    <a:pt x="3641" y="236"/>
                  </a:cubicBezTo>
                  <a:cubicBezTo>
                    <a:pt x="3548" y="72"/>
                    <a:pt x="3389" y="1"/>
                    <a:pt x="3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6" name="Shape 2986"/>
        <p:cNvGrpSpPr/>
        <p:nvPr/>
      </p:nvGrpSpPr>
      <p:grpSpPr>
        <a:xfrm>
          <a:off x="0" y="0"/>
          <a:ext cx="0" cy="0"/>
          <a:chOff x="0" y="0"/>
          <a:chExt cx="0" cy="0"/>
        </a:xfrm>
      </p:grpSpPr>
      <p:sp>
        <p:nvSpPr>
          <p:cNvPr id="2987" name="Google Shape;2987;p87"/>
          <p:cNvSpPr txBox="1"/>
          <p:nvPr>
            <p:ph idx="2" type="title"/>
          </p:nvPr>
        </p:nvSpPr>
        <p:spPr>
          <a:xfrm>
            <a:off x="713225" y="2926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Linha de pesquisa</a:t>
            </a:r>
            <a:endParaRPr/>
          </a:p>
        </p:txBody>
      </p:sp>
      <p:sp>
        <p:nvSpPr>
          <p:cNvPr id="2988" name="Google Shape;2988;p87"/>
          <p:cNvSpPr txBox="1"/>
          <p:nvPr>
            <p:ph type="ctrTitle"/>
          </p:nvPr>
        </p:nvSpPr>
        <p:spPr>
          <a:xfrm>
            <a:off x="1969827" y="1524100"/>
            <a:ext cx="18801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Discussão de ideias</a:t>
            </a:r>
            <a:endParaRPr/>
          </a:p>
        </p:txBody>
      </p:sp>
      <p:sp>
        <p:nvSpPr>
          <p:cNvPr id="2989" name="Google Shape;2989;p87"/>
          <p:cNvSpPr txBox="1"/>
          <p:nvPr>
            <p:ph idx="1" type="subTitle"/>
          </p:nvPr>
        </p:nvSpPr>
        <p:spPr>
          <a:xfrm>
            <a:off x="1969827" y="1696625"/>
            <a:ext cx="18801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Ideias de projetos colocados na mesa pelos integrantes</a:t>
            </a:r>
            <a:endParaRPr/>
          </a:p>
        </p:txBody>
      </p:sp>
      <p:sp>
        <p:nvSpPr>
          <p:cNvPr id="2990" name="Google Shape;2990;p87"/>
          <p:cNvSpPr txBox="1"/>
          <p:nvPr>
            <p:ph idx="3" type="ctrTitle"/>
          </p:nvPr>
        </p:nvSpPr>
        <p:spPr>
          <a:xfrm>
            <a:off x="5059523" y="1524100"/>
            <a:ext cx="18801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Um projeto sobre ONG’s</a:t>
            </a:r>
            <a:endParaRPr/>
          </a:p>
        </p:txBody>
      </p:sp>
      <p:sp>
        <p:nvSpPr>
          <p:cNvPr id="2991" name="Google Shape;2991;p87"/>
          <p:cNvSpPr txBox="1"/>
          <p:nvPr>
            <p:ph idx="4" type="subTitle"/>
          </p:nvPr>
        </p:nvSpPr>
        <p:spPr>
          <a:xfrm>
            <a:off x="5059523" y="1696625"/>
            <a:ext cx="18801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Foi decidido que o projeto trataria sobre ONG’s</a:t>
            </a:r>
            <a:endParaRPr/>
          </a:p>
        </p:txBody>
      </p:sp>
      <p:grpSp>
        <p:nvGrpSpPr>
          <p:cNvPr id="2992" name="Google Shape;2992;p87"/>
          <p:cNvGrpSpPr/>
          <p:nvPr/>
        </p:nvGrpSpPr>
        <p:grpSpPr>
          <a:xfrm flipH="1" rot="10800000">
            <a:off x="2428603" y="3232211"/>
            <a:ext cx="962569" cy="1926219"/>
            <a:chOff x="1360100" y="395050"/>
            <a:chExt cx="824400" cy="1649725"/>
          </a:xfrm>
        </p:grpSpPr>
        <p:sp>
          <p:nvSpPr>
            <p:cNvPr id="2993" name="Google Shape;2993;p87"/>
            <p:cNvSpPr/>
            <p:nvPr/>
          </p:nvSpPr>
          <p:spPr>
            <a:xfrm>
              <a:off x="1360100" y="395050"/>
              <a:ext cx="824400" cy="1641575"/>
            </a:xfrm>
            <a:custGeom>
              <a:rect b="b" l="l" r="r" t="t"/>
              <a:pathLst>
                <a:path extrusionOk="0" h="65663" w="32976">
                  <a:moveTo>
                    <a:pt x="6319" y="0"/>
                  </a:moveTo>
                  <a:lnTo>
                    <a:pt x="6319" y="963"/>
                  </a:lnTo>
                  <a:cubicBezTo>
                    <a:pt x="6403" y="2553"/>
                    <a:pt x="6026" y="6193"/>
                    <a:pt x="5566" y="7721"/>
                  </a:cubicBezTo>
                  <a:cubicBezTo>
                    <a:pt x="4917" y="9960"/>
                    <a:pt x="2386" y="14521"/>
                    <a:pt x="1465" y="20589"/>
                  </a:cubicBezTo>
                  <a:cubicBezTo>
                    <a:pt x="1193" y="22284"/>
                    <a:pt x="398" y="24062"/>
                    <a:pt x="209" y="25757"/>
                  </a:cubicBezTo>
                  <a:cubicBezTo>
                    <a:pt x="0" y="28017"/>
                    <a:pt x="774" y="29021"/>
                    <a:pt x="1130" y="31260"/>
                  </a:cubicBezTo>
                  <a:cubicBezTo>
                    <a:pt x="1590" y="34064"/>
                    <a:pt x="837" y="36533"/>
                    <a:pt x="1716" y="38374"/>
                  </a:cubicBezTo>
                  <a:cubicBezTo>
                    <a:pt x="2051" y="39085"/>
                    <a:pt x="5440" y="41157"/>
                    <a:pt x="6047" y="41659"/>
                  </a:cubicBezTo>
                  <a:cubicBezTo>
                    <a:pt x="8273" y="43558"/>
                    <a:pt x="8386" y="44800"/>
                    <a:pt x="9402" y="44800"/>
                  </a:cubicBezTo>
                  <a:cubicBezTo>
                    <a:pt x="9427" y="44800"/>
                    <a:pt x="9453" y="44799"/>
                    <a:pt x="9479" y="44798"/>
                  </a:cubicBezTo>
                  <a:cubicBezTo>
                    <a:pt x="11194" y="44065"/>
                    <a:pt x="10169" y="40697"/>
                    <a:pt x="9437" y="38772"/>
                  </a:cubicBezTo>
                  <a:cubicBezTo>
                    <a:pt x="9081" y="37914"/>
                    <a:pt x="8516" y="37140"/>
                    <a:pt x="7805" y="36554"/>
                  </a:cubicBezTo>
                  <a:cubicBezTo>
                    <a:pt x="7805" y="36554"/>
                    <a:pt x="8453" y="35696"/>
                    <a:pt x="8140" y="32871"/>
                  </a:cubicBezTo>
                  <a:lnTo>
                    <a:pt x="8140" y="32871"/>
                  </a:lnTo>
                  <a:cubicBezTo>
                    <a:pt x="10023" y="39629"/>
                    <a:pt x="11529" y="46325"/>
                    <a:pt x="12450" y="53293"/>
                  </a:cubicBezTo>
                  <a:cubicBezTo>
                    <a:pt x="12910" y="56933"/>
                    <a:pt x="13622" y="62248"/>
                    <a:pt x="15065" y="64340"/>
                  </a:cubicBezTo>
                  <a:cubicBezTo>
                    <a:pt x="15568" y="65080"/>
                    <a:pt x="16509" y="65662"/>
                    <a:pt x="17347" y="65662"/>
                  </a:cubicBezTo>
                  <a:cubicBezTo>
                    <a:pt x="17764" y="65662"/>
                    <a:pt x="18156" y="65518"/>
                    <a:pt x="18455" y="65177"/>
                  </a:cubicBezTo>
                  <a:cubicBezTo>
                    <a:pt x="18894" y="64696"/>
                    <a:pt x="19187" y="64005"/>
                    <a:pt x="19062" y="62311"/>
                  </a:cubicBezTo>
                  <a:cubicBezTo>
                    <a:pt x="18873" y="59507"/>
                    <a:pt x="18518" y="59067"/>
                    <a:pt x="18476" y="56285"/>
                  </a:cubicBezTo>
                  <a:cubicBezTo>
                    <a:pt x="18455" y="54569"/>
                    <a:pt x="18476" y="51891"/>
                    <a:pt x="18476" y="50405"/>
                  </a:cubicBezTo>
                  <a:cubicBezTo>
                    <a:pt x="18476" y="48417"/>
                    <a:pt x="18413" y="47601"/>
                    <a:pt x="18350" y="45760"/>
                  </a:cubicBezTo>
                  <a:lnTo>
                    <a:pt x="18350" y="45760"/>
                  </a:lnTo>
                  <a:cubicBezTo>
                    <a:pt x="18691" y="45915"/>
                    <a:pt x="19167" y="45993"/>
                    <a:pt x="19668" y="45993"/>
                  </a:cubicBezTo>
                  <a:cubicBezTo>
                    <a:pt x="20521" y="45993"/>
                    <a:pt x="21446" y="45769"/>
                    <a:pt x="21907" y="45321"/>
                  </a:cubicBezTo>
                  <a:cubicBezTo>
                    <a:pt x="22912" y="44400"/>
                    <a:pt x="23518" y="39943"/>
                    <a:pt x="23518" y="39943"/>
                  </a:cubicBezTo>
                  <a:cubicBezTo>
                    <a:pt x="23518" y="39943"/>
                    <a:pt x="24121" y="40307"/>
                    <a:pt x="24778" y="40307"/>
                  </a:cubicBezTo>
                  <a:cubicBezTo>
                    <a:pt x="25131" y="40307"/>
                    <a:pt x="25499" y="40202"/>
                    <a:pt x="25799" y="39880"/>
                  </a:cubicBezTo>
                  <a:cubicBezTo>
                    <a:pt x="26741" y="38855"/>
                    <a:pt x="27180" y="36407"/>
                    <a:pt x="27703" y="34524"/>
                  </a:cubicBezTo>
                  <a:cubicBezTo>
                    <a:pt x="28028" y="34831"/>
                    <a:pt x="28471" y="34977"/>
                    <a:pt x="28924" y="34977"/>
                  </a:cubicBezTo>
                  <a:cubicBezTo>
                    <a:pt x="29549" y="34977"/>
                    <a:pt x="30193" y="34699"/>
                    <a:pt x="30570" y="34189"/>
                  </a:cubicBezTo>
                  <a:cubicBezTo>
                    <a:pt x="31218" y="33331"/>
                    <a:pt x="32976" y="27619"/>
                    <a:pt x="32285" y="23979"/>
                  </a:cubicBezTo>
                  <a:cubicBezTo>
                    <a:pt x="31867" y="21782"/>
                    <a:pt x="29816" y="16341"/>
                    <a:pt x="28435" y="13600"/>
                  </a:cubicBezTo>
                  <a:cubicBezTo>
                    <a:pt x="27640" y="12010"/>
                    <a:pt x="26155" y="8202"/>
                    <a:pt x="25506" y="6549"/>
                  </a:cubicBezTo>
                  <a:cubicBezTo>
                    <a:pt x="25130" y="5545"/>
                    <a:pt x="24878" y="2344"/>
                    <a:pt x="247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7"/>
            <p:cNvSpPr/>
            <p:nvPr/>
          </p:nvSpPr>
          <p:spPr>
            <a:xfrm>
              <a:off x="1741425" y="1898900"/>
              <a:ext cx="94175" cy="145875"/>
            </a:xfrm>
            <a:custGeom>
              <a:rect b="b" l="l" r="r" t="t"/>
              <a:pathLst>
                <a:path extrusionOk="0" h="5835" w="3767">
                  <a:moveTo>
                    <a:pt x="1596" y="0"/>
                  </a:moveTo>
                  <a:cubicBezTo>
                    <a:pt x="1574" y="0"/>
                    <a:pt x="1551" y="1"/>
                    <a:pt x="1528" y="1"/>
                  </a:cubicBezTo>
                  <a:cubicBezTo>
                    <a:pt x="649" y="43"/>
                    <a:pt x="1" y="1424"/>
                    <a:pt x="63" y="2889"/>
                  </a:cubicBezTo>
                  <a:cubicBezTo>
                    <a:pt x="84" y="3412"/>
                    <a:pt x="147" y="3893"/>
                    <a:pt x="273" y="4688"/>
                  </a:cubicBezTo>
                  <a:cubicBezTo>
                    <a:pt x="331" y="5075"/>
                    <a:pt x="870" y="5835"/>
                    <a:pt x="1890" y="5835"/>
                  </a:cubicBezTo>
                  <a:cubicBezTo>
                    <a:pt x="1975" y="5835"/>
                    <a:pt x="2064" y="5830"/>
                    <a:pt x="2156" y="5818"/>
                  </a:cubicBezTo>
                  <a:cubicBezTo>
                    <a:pt x="3348" y="5672"/>
                    <a:pt x="3767" y="4751"/>
                    <a:pt x="3725" y="4333"/>
                  </a:cubicBezTo>
                  <a:cubicBezTo>
                    <a:pt x="3683" y="3600"/>
                    <a:pt x="3579" y="3014"/>
                    <a:pt x="3495" y="2470"/>
                  </a:cubicBezTo>
                  <a:cubicBezTo>
                    <a:pt x="3290" y="1054"/>
                    <a:pt x="2762"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7"/>
            <p:cNvSpPr/>
            <p:nvPr/>
          </p:nvSpPr>
          <p:spPr>
            <a:xfrm>
              <a:off x="1508125" y="1419400"/>
              <a:ext cx="102025" cy="111750"/>
            </a:xfrm>
            <a:custGeom>
              <a:rect b="b" l="l" r="r" t="t"/>
              <a:pathLst>
                <a:path extrusionOk="0" h="4470" w="4081">
                  <a:moveTo>
                    <a:pt x="340" y="0"/>
                  </a:moveTo>
                  <a:cubicBezTo>
                    <a:pt x="278" y="0"/>
                    <a:pt x="228" y="19"/>
                    <a:pt x="189" y="57"/>
                  </a:cubicBezTo>
                  <a:cubicBezTo>
                    <a:pt x="1" y="225"/>
                    <a:pt x="733" y="1375"/>
                    <a:pt x="1716" y="2464"/>
                  </a:cubicBezTo>
                  <a:cubicBezTo>
                    <a:pt x="2051" y="2861"/>
                    <a:pt x="2721" y="3531"/>
                    <a:pt x="3265" y="4116"/>
                  </a:cubicBezTo>
                  <a:cubicBezTo>
                    <a:pt x="3484" y="4352"/>
                    <a:pt x="3669" y="4470"/>
                    <a:pt x="3791" y="4470"/>
                  </a:cubicBezTo>
                  <a:cubicBezTo>
                    <a:pt x="3832" y="4470"/>
                    <a:pt x="3866" y="4456"/>
                    <a:pt x="3892" y="4430"/>
                  </a:cubicBezTo>
                  <a:cubicBezTo>
                    <a:pt x="3892" y="4430"/>
                    <a:pt x="4081" y="3426"/>
                    <a:pt x="3788" y="3091"/>
                  </a:cubicBezTo>
                  <a:cubicBezTo>
                    <a:pt x="3286" y="2568"/>
                    <a:pt x="2721" y="1961"/>
                    <a:pt x="2323" y="1564"/>
                  </a:cubicBezTo>
                  <a:cubicBezTo>
                    <a:pt x="1462" y="667"/>
                    <a:pt x="708" y="0"/>
                    <a:pt x="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6" name="Google Shape;2996;p87"/>
          <p:cNvGrpSpPr/>
          <p:nvPr/>
        </p:nvGrpSpPr>
        <p:grpSpPr>
          <a:xfrm flipH="1" rot="10800000">
            <a:off x="5532277" y="3408108"/>
            <a:ext cx="962599" cy="1933546"/>
            <a:chOff x="4389300" y="395050"/>
            <a:chExt cx="824425" cy="1656000"/>
          </a:xfrm>
        </p:grpSpPr>
        <p:sp>
          <p:nvSpPr>
            <p:cNvPr id="2997" name="Google Shape;2997;p87"/>
            <p:cNvSpPr/>
            <p:nvPr/>
          </p:nvSpPr>
          <p:spPr>
            <a:xfrm>
              <a:off x="4389300" y="395050"/>
              <a:ext cx="824425" cy="1641575"/>
            </a:xfrm>
            <a:custGeom>
              <a:rect b="b" l="l" r="r" t="t"/>
              <a:pathLst>
                <a:path extrusionOk="0" h="65663" w="32977">
                  <a:moveTo>
                    <a:pt x="6341" y="0"/>
                  </a:moveTo>
                  <a:lnTo>
                    <a:pt x="6341" y="963"/>
                  </a:lnTo>
                  <a:cubicBezTo>
                    <a:pt x="6404" y="2553"/>
                    <a:pt x="6027" y="6193"/>
                    <a:pt x="5588" y="7721"/>
                  </a:cubicBezTo>
                  <a:cubicBezTo>
                    <a:pt x="4939" y="9960"/>
                    <a:pt x="2365" y="14521"/>
                    <a:pt x="1466" y="20589"/>
                  </a:cubicBezTo>
                  <a:cubicBezTo>
                    <a:pt x="1214" y="22284"/>
                    <a:pt x="398" y="24062"/>
                    <a:pt x="231" y="25757"/>
                  </a:cubicBezTo>
                  <a:cubicBezTo>
                    <a:pt x="1" y="28017"/>
                    <a:pt x="775" y="29021"/>
                    <a:pt x="1131" y="31260"/>
                  </a:cubicBezTo>
                  <a:cubicBezTo>
                    <a:pt x="1591" y="34064"/>
                    <a:pt x="838" y="36533"/>
                    <a:pt x="1738" y="38374"/>
                  </a:cubicBezTo>
                  <a:cubicBezTo>
                    <a:pt x="2072" y="39085"/>
                    <a:pt x="5462" y="41157"/>
                    <a:pt x="6048" y="41659"/>
                  </a:cubicBezTo>
                  <a:cubicBezTo>
                    <a:pt x="8274" y="43558"/>
                    <a:pt x="8387" y="44800"/>
                    <a:pt x="9403" y="44800"/>
                  </a:cubicBezTo>
                  <a:cubicBezTo>
                    <a:pt x="9428" y="44800"/>
                    <a:pt x="9453" y="44799"/>
                    <a:pt x="9479" y="44798"/>
                  </a:cubicBezTo>
                  <a:cubicBezTo>
                    <a:pt x="11216" y="44065"/>
                    <a:pt x="10191" y="40697"/>
                    <a:pt x="9437" y="38772"/>
                  </a:cubicBezTo>
                  <a:cubicBezTo>
                    <a:pt x="9082" y="37914"/>
                    <a:pt x="8538" y="37140"/>
                    <a:pt x="7805" y="36554"/>
                  </a:cubicBezTo>
                  <a:cubicBezTo>
                    <a:pt x="7805" y="36554"/>
                    <a:pt x="8454" y="35696"/>
                    <a:pt x="8140" y="32871"/>
                  </a:cubicBezTo>
                  <a:lnTo>
                    <a:pt x="8140" y="32871"/>
                  </a:lnTo>
                  <a:cubicBezTo>
                    <a:pt x="10023" y="39629"/>
                    <a:pt x="11530" y="46325"/>
                    <a:pt x="12450" y="53293"/>
                  </a:cubicBezTo>
                  <a:cubicBezTo>
                    <a:pt x="12932" y="56933"/>
                    <a:pt x="13622" y="62248"/>
                    <a:pt x="15066" y="64340"/>
                  </a:cubicBezTo>
                  <a:cubicBezTo>
                    <a:pt x="15583" y="65080"/>
                    <a:pt x="16519" y="65662"/>
                    <a:pt x="17358" y="65662"/>
                  </a:cubicBezTo>
                  <a:cubicBezTo>
                    <a:pt x="17776" y="65662"/>
                    <a:pt x="18170" y="65518"/>
                    <a:pt x="18476" y="65177"/>
                  </a:cubicBezTo>
                  <a:cubicBezTo>
                    <a:pt x="18895" y="64696"/>
                    <a:pt x="19188" y="64005"/>
                    <a:pt x="19062" y="62311"/>
                  </a:cubicBezTo>
                  <a:cubicBezTo>
                    <a:pt x="18874" y="59507"/>
                    <a:pt x="18518" y="59067"/>
                    <a:pt x="18476" y="56285"/>
                  </a:cubicBezTo>
                  <a:cubicBezTo>
                    <a:pt x="18456" y="54569"/>
                    <a:pt x="18476" y="51891"/>
                    <a:pt x="18476" y="50405"/>
                  </a:cubicBezTo>
                  <a:cubicBezTo>
                    <a:pt x="18497" y="48417"/>
                    <a:pt x="18414" y="47601"/>
                    <a:pt x="18351" y="45760"/>
                  </a:cubicBezTo>
                  <a:lnTo>
                    <a:pt x="18351" y="45760"/>
                  </a:lnTo>
                  <a:cubicBezTo>
                    <a:pt x="18692" y="45915"/>
                    <a:pt x="19168" y="45993"/>
                    <a:pt x="19670" y="45993"/>
                  </a:cubicBezTo>
                  <a:cubicBezTo>
                    <a:pt x="20524" y="45993"/>
                    <a:pt x="21455" y="45769"/>
                    <a:pt x="21929" y="45321"/>
                  </a:cubicBezTo>
                  <a:cubicBezTo>
                    <a:pt x="22933" y="44400"/>
                    <a:pt x="23519" y="39943"/>
                    <a:pt x="23519" y="39943"/>
                  </a:cubicBezTo>
                  <a:cubicBezTo>
                    <a:pt x="23519" y="39943"/>
                    <a:pt x="24122" y="40307"/>
                    <a:pt x="24779" y="40307"/>
                  </a:cubicBezTo>
                  <a:cubicBezTo>
                    <a:pt x="25132" y="40307"/>
                    <a:pt x="25500" y="40202"/>
                    <a:pt x="25800" y="39880"/>
                  </a:cubicBezTo>
                  <a:cubicBezTo>
                    <a:pt x="26741" y="38855"/>
                    <a:pt x="27181" y="36407"/>
                    <a:pt x="27704" y="34524"/>
                  </a:cubicBezTo>
                  <a:cubicBezTo>
                    <a:pt x="28029" y="34831"/>
                    <a:pt x="28475" y="34977"/>
                    <a:pt x="28931" y="34977"/>
                  </a:cubicBezTo>
                  <a:cubicBezTo>
                    <a:pt x="29560" y="34977"/>
                    <a:pt x="30206" y="34699"/>
                    <a:pt x="30570" y="34189"/>
                  </a:cubicBezTo>
                  <a:cubicBezTo>
                    <a:pt x="31219" y="33331"/>
                    <a:pt x="32977" y="27619"/>
                    <a:pt x="32307" y="23979"/>
                  </a:cubicBezTo>
                  <a:cubicBezTo>
                    <a:pt x="31888" y="21782"/>
                    <a:pt x="29838" y="16341"/>
                    <a:pt x="28457" y="13600"/>
                  </a:cubicBezTo>
                  <a:cubicBezTo>
                    <a:pt x="27662" y="12010"/>
                    <a:pt x="26176" y="8202"/>
                    <a:pt x="25528" y="6549"/>
                  </a:cubicBezTo>
                  <a:cubicBezTo>
                    <a:pt x="25151" y="5545"/>
                    <a:pt x="24900" y="2344"/>
                    <a:pt x="247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7"/>
            <p:cNvSpPr/>
            <p:nvPr/>
          </p:nvSpPr>
          <p:spPr>
            <a:xfrm>
              <a:off x="4772725" y="1905650"/>
              <a:ext cx="94725" cy="145400"/>
            </a:xfrm>
            <a:custGeom>
              <a:rect b="b" l="l" r="r" t="t"/>
              <a:pathLst>
                <a:path extrusionOk="0" h="5816" w="3789">
                  <a:moveTo>
                    <a:pt x="1650" y="1"/>
                  </a:moveTo>
                  <a:cubicBezTo>
                    <a:pt x="1617" y="1"/>
                    <a:pt x="1583" y="2"/>
                    <a:pt x="1549" y="3"/>
                  </a:cubicBezTo>
                  <a:cubicBezTo>
                    <a:pt x="670" y="24"/>
                    <a:pt x="1" y="1426"/>
                    <a:pt x="85" y="2870"/>
                  </a:cubicBezTo>
                  <a:cubicBezTo>
                    <a:pt x="126" y="3477"/>
                    <a:pt x="189" y="4084"/>
                    <a:pt x="294" y="4669"/>
                  </a:cubicBezTo>
                  <a:cubicBezTo>
                    <a:pt x="352" y="5056"/>
                    <a:pt x="891" y="5816"/>
                    <a:pt x="1911" y="5816"/>
                  </a:cubicBezTo>
                  <a:cubicBezTo>
                    <a:pt x="1996" y="5816"/>
                    <a:pt x="2085" y="5811"/>
                    <a:pt x="2177" y="5799"/>
                  </a:cubicBezTo>
                  <a:cubicBezTo>
                    <a:pt x="3370" y="5653"/>
                    <a:pt x="3788" y="4753"/>
                    <a:pt x="3746" y="4314"/>
                  </a:cubicBezTo>
                  <a:cubicBezTo>
                    <a:pt x="3683" y="3581"/>
                    <a:pt x="3600" y="3016"/>
                    <a:pt x="3516" y="2452"/>
                  </a:cubicBezTo>
                  <a:cubicBezTo>
                    <a:pt x="3313" y="1048"/>
                    <a:pt x="2793" y="1"/>
                    <a:pt x="16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7"/>
            <p:cNvSpPr/>
            <p:nvPr/>
          </p:nvSpPr>
          <p:spPr>
            <a:xfrm>
              <a:off x="4539425" y="1425825"/>
              <a:ext cx="102575" cy="111600"/>
            </a:xfrm>
            <a:custGeom>
              <a:rect b="b" l="l" r="r" t="t"/>
              <a:pathLst>
                <a:path extrusionOk="0" h="4464" w="4103">
                  <a:moveTo>
                    <a:pt x="353" y="1"/>
                  </a:moveTo>
                  <a:cubicBezTo>
                    <a:pt x="295" y="1"/>
                    <a:pt x="247" y="17"/>
                    <a:pt x="210" y="51"/>
                  </a:cubicBezTo>
                  <a:cubicBezTo>
                    <a:pt x="1" y="240"/>
                    <a:pt x="754" y="1390"/>
                    <a:pt x="1738" y="2479"/>
                  </a:cubicBezTo>
                  <a:cubicBezTo>
                    <a:pt x="2072" y="2855"/>
                    <a:pt x="2742" y="3546"/>
                    <a:pt x="3286" y="4111"/>
                  </a:cubicBezTo>
                  <a:cubicBezTo>
                    <a:pt x="3506" y="4346"/>
                    <a:pt x="3690" y="4464"/>
                    <a:pt x="3813" y="4464"/>
                  </a:cubicBezTo>
                  <a:cubicBezTo>
                    <a:pt x="3854" y="4464"/>
                    <a:pt x="3888" y="4451"/>
                    <a:pt x="3914" y="4424"/>
                  </a:cubicBezTo>
                  <a:cubicBezTo>
                    <a:pt x="3914" y="4424"/>
                    <a:pt x="4102" y="3420"/>
                    <a:pt x="3809" y="3106"/>
                  </a:cubicBezTo>
                  <a:cubicBezTo>
                    <a:pt x="3307" y="2562"/>
                    <a:pt x="2721" y="1976"/>
                    <a:pt x="2344" y="1579"/>
                  </a:cubicBezTo>
                  <a:cubicBezTo>
                    <a:pt x="1477" y="657"/>
                    <a:pt x="719" y="1"/>
                    <a:pt x="3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0" name="Google Shape;3000;p87"/>
          <p:cNvSpPr txBox="1"/>
          <p:nvPr/>
        </p:nvSpPr>
        <p:spPr>
          <a:xfrm flipH="1">
            <a:off x="1969821" y="2618150"/>
            <a:ext cx="1880100" cy="568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accent1"/>
                </a:solidFill>
                <a:latin typeface="Lemonada Medium"/>
                <a:ea typeface="Lemonada Medium"/>
                <a:cs typeface="Lemonada Medium"/>
                <a:sym typeface="Lemonada Medium"/>
              </a:rPr>
              <a:t>semana</a:t>
            </a:r>
            <a:r>
              <a:rPr lang="en" sz="1800">
                <a:solidFill>
                  <a:schemeClr val="accent1"/>
                </a:solidFill>
                <a:latin typeface="Lemonada Medium"/>
                <a:ea typeface="Lemonada Medium"/>
                <a:cs typeface="Lemonada Medium"/>
                <a:sym typeface="Lemonada Medium"/>
              </a:rPr>
              <a:t> 1</a:t>
            </a:r>
            <a:endParaRPr sz="1800">
              <a:solidFill>
                <a:schemeClr val="accent1"/>
              </a:solidFill>
              <a:latin typeface="Lemonada Medium"/>
              <a:ea typeface="Lemonada Medium"/>
              <a:cs typeface="Lemonada Medium"/>
              <a:sym typeface="Lemonada Medium"/>
            </a:endParaRPr>
          </a:p>
        </p:txBody>
      </p:sp>
      <p:sp>
        <p:nvSpPr>
          <p:cNvPr id="3001" name="Google Shape;3001;p87"/>
          <p:cNvSpPr txBox="1"/>
          <p:nvPr/>
        </p:nvSpPr>
        <p:spPr>
          <a:xfrm flipH="1">
            <a:off x="5059521" y="2618150"/>
            <a:ext cx="1880100" cy="568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accent1"/>
                </a:solidFill>
                <a:latin typeface="Lemonada Medium"/>
                <a:ea typeface="Lemonada Medium"/>
                <a:cs typeface="Lemonada Medium"/>
                <a:sym typeface="Lemonada Medium"/>
              </a:rPr>
              <a:t>semana 2</a:t>
            </a:r>
            <a:endParaRPr sz="1800">
              <a:solidFill>
                <a:schemeClr val="accent1"/>
              </a:solidFill>
              <a:latin typeface="Lemonada Medium"/>
              <a:ea typeface="Lemonada Medium"/>
              <a:cs typeface="Lemonada Medium"/>
              <a:sym typeface="Lemonada Medium"/>
            </a:endParaRPr>
          </a:p>
        </p:txBody>
      </p:sp>
      <p:cxnSp>
        <p:nvCxnSpPr>
          <p:cNvPr id="3002" name="Google Shape;3002;p87"/>
          <p:cNvCxnSpPr>
            <a:stCxn id="3000" idx="0"/>
          </p:cNvCxnSpPr>
          <p:nvPr/>
        </p:nvCxnSpPr>
        <p:spPr>
          <a:xfrm>
            <a:off x="2909871" y="2618150"/>
            <a:ext cx="6192300" cy="0"/>
          </a:xfrm>
          <a:prstGeom prst="straightConnector1">
            <a:avLst/>
          </a:prstGeom>
          <a:noFill/>
          <a:ln cap="flat" cmpd="sng" w="28575">
            <a:solidFill>
              <a:schemeClr val="accent3"/>
            </a:solidFill>
            <a:prstDash val="dot"/>
            <a:round/>
            <a:headEnd len="med" w="med" type="oval"/>
            <a:tailEnd len="med" w="med" type="none"/>
          </a:ln>
        </p:spPr>
      </p:cxnSp>
      <p:sp>
        <p:nvSpPr>
          <p:cNvPr id="3003" name="Google Shape;3003;p87"/>
          <p:cNvSpPr/>
          <p:nvPr/>
        </p:nvSpPr>
        <p:spPr>
          <a:xfrm>
            <a:off x="5950125" y="2554700"/>
            <a:ext cx="126900" cy="126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7" name="Shape 3007"/>
        <p:cNvGrpSpPr/>
        <p:nvPr/>
      </p:nvGrpSpPr>
      <p:grpSpPr>
        <a:xfrm>
          <a:off x="0" y="0"/>
          <a:ext cx="0" cy="0"/>
          <a:chOff x="0" y="0"/>
          <a:chExt cx="0" cy="0"/>
        </a:xfrm>
      </p:grpSpPr>
      <p:sp>
        <p:nvSpPr>
          <p:cNvPr id="3008" name="Google Shape;3008;p88"/>
          <p:cNvSpPr txBox="1"/>
          <p:nvPr>
            <p:ph type="ctrTitle"/>
          </p:nvPr>
        </p:nvSpPr>
        <p:spPr>
          <a:xfrm>
            <a:off x="1969827" y="1524100"/>
            <a:ext cx="18801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Ideia de um jogo</a:t>
            </a:r>
            <a:endParaRPr/>
          </a:p>
        </p:txBody>
      </p:sp>
      <p:sp>
        <p:nvSpPr>
          <p:cNvPr id="3009" name="Google Shape;3009;p88"/>
          <p:cNvSpPr txBox="1"/>
          <p:nvPr>
            <p:ph idx="1" type="subTitle"/>
          </p:nvPr>
        </p:nvSpPr>
        <p:spPr>
          <a:xfrm>
            <a:off x="1969827" y="1696625"/>
            <a:ext cx="18801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Um jogo informativo sobre ONG’s foi abordado </a:t>
            </a:r>
            <a:endParaRPr/>
          </a:p>
        </p:txBody>
      </p:sp>
      <p:sp>
        <p:nvSpPr>
          <p:cNvPr id="3010" name="Google Shape;3010;p88"/>
          <p:cNvSpPr txBox="1"/>
          <p:nvPr>
            <p:ph idx="2" type="title"/>
          </p:nvPr>
        </p:nvSpPr>
        <p:spPr>
          <a:xfrm>
            <a:off x="713225" y="2926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Linha de pesquisa</a:t>
            </a:r>
            <a:endParaRPr/>
          </a:p>
          <a:p>
            <a:pPr indent="0" lvl="0" marL="0" rtl="0" algn="ctr">
              <a:spcBef>
                <a:spcPts val="0"/>
              </a:spcBef>
              <a:spcAft>
                <a:spcPts val="0"/>
              </a:spcAft>
              <a:buNone/>
            </a:pPr>
            <a:r>
              <a:t/>
            </a:r>
            <a:endParaRPr/>
          </a:p>
        </p:txBody>
      </p:sp>
      <p:sp>
        <p:nvSpPr>
          <p:cNvPr id="3011" name="Google Shape;3011;p88"/>
          <p:cNvSpPr txBox="1"/>
          <p:nvPr>
            <p:ph idx="3" type="ctrTitle"/>
          </p:nvPr>
        </p:nvSpPr>
        <p:spPr>
          <a:xfrm>
            <a:off x="5059523" y="1524100"/>
            <a:ext cx="18801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 PROJETO</a:t>
            </a:r>
            <a:endParaRPr/>
          </a:p>
        </p:txBody>
      </p:sp>
      <p:sp>
        <p:nvSpPr>
          <p:cNvPr id="3012" name="Google Shape;3012;p88"/>
          <p:cNvSpPr txBox="1"/>
          <p:nvPr>
            <p:ph idx="4" type="subTitle"/>
          </p:nvPr>
        </p:nvSpPr>
        <p:spPr>
          <a:xfrm>
            <a:off x="4903975" y="1696625"/>
            <a:ext cx="21912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Começaram as pesquisas sobre ONG’s e o planejamento do jogo </a:t>
            </a:r>
            <a:endParaRPr/>
          </a:p>
        </p:txBody>
      </p:sp>
      <p:grpSp>
        <p:nvGrpSpPr>
          <p:cNvPr id="3013" name="Google Shape;3013;p88"/>
          <p:cNvGrpSpPr/>
          <p:nvPr/>
        </p:nvGrpSpPr>
        <p:grpSpPr>
          <a:xfrm rot="10800000">
            <a:off x="2428584" y="3373771"/>
            <a:ext cx="962599" cy="1941485"/>
            <a:chOff x="5409325" y="395050"/>
            <a:chExt cx="824425" cy="1662800"/>
          </a:xfrm>
        </p:grpSpPr>
        <p:sp>
          <p:nvSpPr>
            <p:cNvPr id="3014" name="Google Shape;3014;p88"/>
            <p:cNvSpPr/>
            <p:nvPr/>
          </p:nvSpPr>
          <p:spPr>
            <a:xfrm>
              <a:off x="5409325" y="395050"/>
              <a:ext cx="824425" cy="1641575"/>
            </a:xfrm>
            <a:custGeom>
              <a:rect b="b" l="l" r="r" t="t"/>
              <a:pathLst>
                <a:path extrusionOk="0" h="65663" w="32977">
                  <a:moveTo>
                    <a:pt x="6341" y="0"/>
                  </a:moveTo>
                  <a:lnTo>
                    <a:pt x="6341" y="963"/>
                  </a:lnTo>
                  <a:cubicBezTo>
                    <a:pt x="6404" y="2553"/>
                    <a:pt x="6027" y="6193"/>
                    <a:pt x="5588" y="7721"/>
                  </a:cubicBezTo>
                  <a:cubicBezTo>
                    <a:pt x="4939" y="9960"/>
                    <a:pt x="2365" y="14521"/>
                    <a:pt x="1466" y="20589"/>
                  </a:cubicBezTo>
                  <a:cubicBezTo>
                    <a:pt x="1215" y="22284"/>
                    <a:pt x="399" y="24062"/>
                    <a:pt x="231" y="25757"/>
                  </a:cubicBezTo>
                  <a:cubicBezTo>
                    <a:pt x="1" y="28017"/>
                    <a:pt x="775" y="29021"/>
                    <a:pt x="1131" y="31260"/>
                  </a:cubicBezTo>
                  <a:cubicBezTo>
                    <a:pt x="1591" y="34064"/>
                    <a:pt x="838" y="36533"/>
                    <a:pt x="1738" y="38374"/>
                  </a:cubicBezTo>
                  <a:cubicBezTo>
                    <a:pt x="2072" y="39085"/>
                    <a:pt x="5462" y="41157"/>
                    <a:pt x="6048" y="41659"/>
                  </a:cubicBezTo>
                  <a:cubicBezTo>
                    <a:pt x="8274" y="43558"/>
                    <a:pt x="8387" y="44800"/>
                    <a:pt x="9403" y="44800"/>
                  </a:cubicBezTo>
                  <a:cubicBezTo>
                    <a:pt x="9428" y="44800"/>
                    <a:pt x="9453" y="44799"/>
                    <a:pt x="9479" y="44798"/>
                  </a:cubicBezTo>
                  <a:cubicBezTo>
                    <a:pt x="11216" y="44065"/>
                    <a:pt x="10191" y="40697"/>
                    <a:pt x="9438" y="38772"/>
                  </a:cubicBezTo>
                  <a:cubicBezTo>
                    <a:pt x="9082" y="37914"/>
                    <a:pt x="8538" y="37140"/>
                    <a:pt x="7805" y="36554"/>
                  </a:cubicBezTo>
                  <a:cubicBezTo>
                    <a:pt x="7805" y="36554"/>
                    <a:pt x="8454" y="35696"/>
                    <a:pt x="8140" y="32871"/>
                  </a:cubicBezTo>
                  <a:lnTo>
                    <a:pt x="8140" y="32871"/>
                  </a:lnTo>
                  <a:cubicBezTo>
                    <a:pt x="10023" y="39629"/>
                    <a:pt x="11530" y="46325"/>
                    <a:pt x="12451" y="53293"/>
                  </a:cubicBezTo>
                  <a:cubicBezTo>
                    <a:pt x="12932" y="56933"/>
                    <a:pt x="13622" y="62248"/>
                    <a:pt x="15066" y="64340"/>
                  </a:cubicBezTo>
                  <a:cubicBezTo>
                    <a:pt x="15583" y="65080"/>
                    <a:pt x="16519" y="65662"/>
                    <a:pt x="17359" y="65662"/>
                  </a:cubicBezTo>
                  <a:cubicBezTo>
                    <a:pt x="17777" y="65662"/>
                    <a:pt x="18170" y="65518"/>
                    <a:pt x="18477" y="65177"/>
                  </a:cubicBezTo>
                  <a:cubicBezTo>
                    <a:pt x="18895" y="64696"/>
                    <a:pt x="19188" y="64005"/>
                    <a:pt x="19062" y="62311"/>
                  </a:cubicBezTo>
                  <a:cubicBezTo>
                    <a:pt x="18874" y="59507"/>
                    <a:pt x="18518" y="59067"/>
                    <a:pt x="18477" y="56285"/>
                  </a:cubicBezTo>
                  <a:cubicBezTo>
                    <a:pt x="18456" y="54569"/>
                    <a:pt x="18477" y="51891"/>
                    <a:pt x="18477" y="50405"/>
                  </a:cubicBezTo>
                  <a:cubicBezTo>
                    <a:pt x="18497" y="48417"/>
                    <a:pt x="18414" y="47601"/>
                    <a:pt x="18351" y="45760"/>
                  </a:cubicBezTo>
                  <a:lnTo>
                    <a:pt x="18351" y="45760"/>
                  </a:lnTo>
                  <a:cubicBezTo>
                    <a:pt x="18692" y="45915"/>
                    <a:pt x="19168" y="45993"/>
                    <a:pt x="19670" y="45993"/>
                  </a:cubicBezTo>
                  <a:cubicBezTo>
                    <a:pt x="20524" y="45993"/>
                    <a:pt x="21455" y="45769"/>
                    <a:pt x="21929" y="45321"/>
                  </a:cubicBezTo>
                  <a:cubicBezTo>
                    <a:pt x="22933" y="44400"/>
                    <a:pt x="23519" y="39943"/>
                    <a:pt x="23519" y="39943"/>
                  </a:cubicBezTo>
                  <a:cubicBezTo>
                    <a:pt x="23519" y="39943"/>
                    <a:pt x="24122" y="40307"/>
                    <a:pt x="24779" y="40307"/>
                  </a:cubicBezTo>
                  <a:cubicBezTo>
                    <a:pt x="25132" y="40307"/>
                    <a:pt x="25500" y="40202"/>
                    <a:pt x="25800" y="39880"/>
                  </a:cubicBezTo>
                  <a:cubicBezTo>
                    <a:pt x="26741" y="38855"/>
                    <a:pt x="27181" y="36407"/>
                    <a:pt x="27704" y="34524"/>
                  </a:cubicBezTo>
                  <a:cubicBezTo>
                    <a:pt x="28029" y="34831"/>
                    <a:pt x="28475" y="34977"/>
                    <a:pt x="28931" y="34977"/>
                  </a:cubicBezTo>
                  <a:cubicBezTo>
                    <a:pt x="29560" y="34977"/>
                    <a:pt x="30206" y="34699"/>
                    <a:pt x="30570" y="34189"/>
                  </a:cubicBezTo>
                  <a:cubicBezTo>
                    <a:pt x="31219" y="33331"/>
                    <a:pt x="32977" y="27619"/>
                    <a:pt x="32307" y="23979"/>
                  </a:cubicBezTo>
                  <a:cubicBezTo>
                    <a:pt x="31889" y="21782"/>
                    <a:pt x="29838" y="16341"/>
                    <a:pt x="28457" y="13600"/>
                  </a:cubicBezTo>
                  <a:cubicBezTo>
                    <a:pt x="27662" y="12010"/>
                    <a:pt x="26176" y="8202"/>
                    <a:pt x="25528" y="6549"/>
                  </a:cubicBezTo>
                  <a:cubicBezTo>
                    <a:pt x="25151" y="5545"/>
                    <a:pt x="24900" y="2344"/>
                    <a:pt x="247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8"/>
            <p:cNvSpPr/>
            <p:nvPr/>
          </p:nvSpPr>
          <p:spPr>
            <a:xfrm>
              <a:off x="5652050" y="438450"/>
              <a:ext cx="291375" cy="96275"/>
            </a:xfrm>
            <a:custGeom>
              <a:rect b="b" l="l" r="r" t="t"/>
              <a:pathLst>
                <a:path extrusionOk="0" h="3851" w="11655">
                  <a:moveTo>
                    <a:pt x="2142" y="898"/>
                  </a:moveTo>
                  <a:cubicBezTo>
                    <a:pt x="2167" y="898"/>
                    <a:pt x="2193" y="899"/>
                    <a:pt x="2218" y="900"/>
                  </a:cubicBezTo>
                  <a:cubicBezTo>
                    <a:pt x="2574" y="900"/>
                    <a:pt x="3641" y="1340"/>
                    <a:pt x="4834" y="1988"/>
                  </a:cubicBezTo>
                  <a:cubicBezTo>
                    <a:pt x="3599" y="2574"/>
                    <a:pt x="2574" y="2951"/>
                    <a:pt x="2218" y="2951"/>
                  </a:cubicBezTo>
                  <a:cubicBezTo>
                    <a:pt x="2193" y="2953"/>
                    <a:pt x="2167" y="2954"/>
                    <a:pt x="2142" y="2954"/>
                  </a:cubicBezTo>
                  <a:cubicBezTo>
                    <a:pt x="1570" y="2954"/>
                    <a:pt x="1107" y="2507"/>
                    <a:pt x="1047" y="1926"/>
                  </a:cubicBezTo>
                  <a:cubicBezTo>
                    <a:pt x="1107" y="1345"/>
                    <a:pt x="1570" y="898"/>
                    <a:pt x="2142" y="898"/>
                  </a:cubicBezTo>
                  <a:close/>
                  <a:moveTo>
                    <a:pt x="9514" y="898"/>
                  </a:moveTo>
                  <a:cubicBezTo>
                    <a:pt x="10087" y="898"/>
                    <a:pt x="10569" y="1345"/>
                    <a:pt x="10609" y="1926"/>
                  </a:cubicBezTo>
                  <a:cubicBezTo>
                    <a:pt x="10569" y="2507"/>
                    <a:pt x="10087" y="2954"/>
                    <a:pt x="9514" y="2954"/>
                  </a:cubicBezTo>
                  <a:cubicBezTo>
                    <a:pt x="9488" y="2954"/>
                    <a:pt x="9463" y="2953"/>
                    <a:pt x="9437" y="2951"/>
                  </a:cubicBezTo>
                  <a:cubicBezTo>
                    <a:pt x="9081" y="2951"/>
                    <a:pt x="8035" y="2574"/>
                    <a:pt x="6801" y="1988"/>
                  </a:cubicBezTo>
                  <a:cubicBezTo>
                    <a:pt x="8035" y="1340"/>
                    <a:pt x="9081" y="900"/>
                    <a:pt x="9437" y="900"/>
                  </a:cubicBezTo>
                  <a:cubicBezTo>
                    <a:pt x="9463" y="899"/>
                    <a:pt x="9488" y="898"/>
                    <a:pt x="9514" y="898"/>
                  </a:cubicBezTo>
                  <a:close/>
                  <a:moveTo>
                    <a:pt x="2218" y="1"/>
                  </a:moveTo>
                  <a:cubicBezTo>
                    <a:pt x="1005" y="1"/>
                    <a:pt x="1" y="859"/>
                    <a:pt x="1" y="1926"/>
                  </a:cubicBezTo>
                  <a:cubicBezTo>
                    <a:pt x="1" y="2993"/>
                    <a:pt x="1005" y="3851"/>
                    <a:pt x="2218" y="3851"/>
                  </a:cubicBezTo>
                  <a:cubicBezTo>
                    <a:pt x="3097" y="3851"/>
                    <a:pt x="4959" y="2993"/>
                    <a:pt x="5838" y="2574"/>
                  </a:cubicBezTo>
                  <a:cubicBezTo>
                    <a:pt x="6696" y="2993"/>
                    <a:pt x="8579" y="3851"/>
                    <a:pt x="9437" y="3851"/>
                  </a:cubicBezTo>
                  <a:cubicBezTo>
                    <a:pt x="10672" y="3851"/>
                    <a:pt x="11655" y="2993"/>
                    <a:pt x="11655" y="1926"/>
                  </a:cubicBezTo>
                  <a:cubicBezTo>
                    <a:pt x="11655" y="859"/>
                    <a:pt x="10672" y="1"/>
                    <a:pt x="9437" y="1"/>
                  </a:cubicBezTo>
                  <a:cubicBezTo>
                    <a:pt x="8558" y="1"/>
                    <a:pt x="6696" y="984"/>
                    <a:pt x="5838" y="1465"/>
                  </a:cubicBezTo>
                  <a:cubicBezTo>
                    <a:pt x="4959" y="984"/>
                    <a:pt x="3097" y="1"/>
                    <a:pt x="2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8"/>
            <p:cNvSpPr/>
            <p:nvPr/>
          </p:nvSpPr>
          <p:spPr>
            <a:xfrm>
              <a:off x="5541150" y="471925"/>
              <a:ext cx="148075" cy="29325"/>
            </a:xfrm>
            <a:custGeom>
              <a:rect b="b" l="l" r="r" t="t"/>
              <a:pathLst>
                <a:path extrusionOk="0" h="1173" w="5923">
                  <a:moveTo>
                    <a:pt x="1" y="1"/>
                  </a:moveTo>
                  <a:lnTo>
                    <a:pt x="1" y="1173"/>
                  </a:lnTo>
                  <a:lnTo>
                    <a:pt x="5922" y="1173"/>
                  </a:lnTo>
                  <a:lnTo>
                    <a:pt x="5922" y="1"/>
                  </a:ln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8"/>
            <p:cNvSpPr/>
            <p:nvPr/>
          </p:nvSpPr>
          <p:spPr>
            <a:xfrm>
              <a:off x="5907325" y="472975"/>
              <a:ext cx="151725" cy="29325"/>
            </a:xfrm>
            <a:custGeom>
              <a:rect b="b" l="l" r="r" t="t"/>
              <a:pathLst>
                <a:path extrusionOk="0" h="1173" w="6069">
                  <a:moveTo>
                    <a:pt x="0" y="1"/>
                  </a:moveTo>
                  <a:lnTo>
                    <a:pt x="0" y="1172"/>
                  </a:lnTo>
                  <a:lnTo>
                    <a:pt x="6068" y="1172"/>
                  </a:lnTo>
                  <a:lnTo>
                    <a:pt x="6068" y="1"/>
                  </a:lnTo>
                  <a:close/>
                </a:path>
              </a:pathLst>
            </a:custGeom>
            <a:solidFill>
              <a:srgbClr val="1B2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8"/>
            <p:cNvSpPr/>
            <p:nvPr/>
          </p:nvSpPr>
          <p:spPr>
            <a:xfrm>
              <a:off x="5646300" y="471400"/>
              <a:ext cx="8925" cy="30375"/>
            </a:xfrm>
            <a:custGeom>
              <a:rect b="b" l="l" r="r" t="t"/>
              <a:pathLst>
                <a:path extrusionOk="0" h="1215" w="357">
                  <a:moveTo>
                    <a:pt x="0" y="1"/>
                  </a:moveTo>
                  <a:lnTo>
                    <a:pt x="0" y="1215"/>
                  </a:lnTo>
                  <a:lnTo>
                    <a:pt x="356" y="1215"/>
                  </a:lnTo>
                  <a:lnTo>
                    <a:pt x="3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8"/>
            <p:cNvSpPr/>
            <p:nvPr/>
          </p:nvSpPr>
          <p:spPr>
            <a:xfrm>
              <a:off x="5943400" y="471925"/>
              <a:ext cx="8925" cy="30900"/>
            </a:xfrm>
            <a:custGeom>
              <a:rect b="b" l="l" r="r" t="t"/>
              <a:pathLst>
                <a:path extrusionOk="0" h="1236" w="357">
                  <a:moveTo>
                    <a:pt x="1" y="1"/>
                  </a:moveTo>
                  <a:lnTo>
                    <a:pt x="1" y="1235"/>
                  </a:lnTo>
                  <a:lnTo>
                    <a:pt x="357" y="1235"/>
                  </a:lnTo>
                  <a:lnTo>
                    <a:pt x="3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8"/>
            <p:cNvSpPr/>
            <p:nvPr/>
          </p:nvSpPr>
          <p:spPr>
            <a:xfrm>
              <a:off x="5795375" y="1911975"/>
              <a:ext cx="94175" cy="145875"/>
            </a:xfrm>
            <a:custGeom>
              <a:rect b="b" l="l" r="r" t="t"/>
              <a:pathLst>
                <a:path extrusionOk="0" h="5835" w="3767">
                  <a:moveTo>
                    <a:pt x="1596" y="0"/>
                  </a:moveTo>
                  <a:cubicBezTo>
                    <a:pt x="1574" y="0"/>
                    <a:pt x="1551" y="1"/>
                    <a:pt x="1528" y="2"/>
                  </a:cubicBezTo>
                  <a:cubicBezTo>
                    <a:pt x="649" y="43"/>
                    <a:pt x="1" y="1424"/>
                    <a:pt x="63" y="2889"/>
                  </a:cubicBezTo>
                  <a:cubicBezTo>
                    <a:pt x="84" y="3412"/>
                    <a:pt x="147" y="3893"/>
                    <a:pt x="273" y="4688"/>
                  </a:cubicBezTo>
                  <a:cubicBezTo>
                    <a:pt x="331" y="5075"/>
                    <a:pt x="870" y="5835"/>
                    <a:pt x="1890" y="5835"/>
                  </a:cubicBezTo>
                  <a:cubicBezTo>
                    <a:pt x="1975" y="5835"/>
                    <a:pt x="2064" y="5830"/>
                    <a:pt x="2156" y="5818"/>
                  </a:cubicBezTo>
                  <a:cubicBezTo>
                    <a:pt x="3348" y="5672"/>
                    <a:pt x="3767" y="4751"/>
                    <a:pt x="3725" y="4333"/>
                  </a:cubicBezTo>
                  <a:cubicBezTo>
                    <a:pt x="3683" y="3600"/>
                    <a:pt x="3579" y="3015"/>
                    <a:pt x="3495" y="2471"/>
                  </a:cubicBezTo>
                  <a:cubicBezTo>
                    <a:pt x="3290" y="1054"/>
                    <a:pt x="2762" y="0"/>
                    <a:pt x="15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8"/>
            <p:cNvSpPr/>
            <p:nvPr/>
          </p:nvSpPr>
          <p:spPr>
            <a:xfrm>
              <a:off x="5561550" y="1432475"/>
              <a:ext cx="102550" cy="111750"/>
            </a:xfrm>
            <a:custGeom>
              <a:rect b="b" l="l" r="r" t="t"/>
              <a:pathLst>
                <a:path extrusionOk="0" h="4470" w="4102">
                  <a:moveTo>
                    <a:pt x="361" y="0"/>
                  </a:moveTo>
                  <a:cubicBezTo>
                    <a:pt x="299" y="0"/>
                    <a:pt x="249" y="19"/>
                    <a:pt x="210" y="57"/>
                  </a:cubicBezTo>
                  <a:cubicBezTo>
                    <a:pt x="1" y="225"/>
                    <a:pt x="754" y="1376"/>
                    <a:pt x="1737" y="2464"/>
                  </a:cubicBezTo>
                  <a:cubicBezTo>
                    <a:pt x="2072" y="2861"/>
                    <a:pt x="2742" y="3531"/>
                    <a:pt x="3286" y="4117"/>
                  </a:cubicBezTo>
                  <a:cubicBezTo>
                    <a:pt x="3505" y="4352"/>
                    <a:pt x="3690" y="4470"/>
                    <a:pt x="3812" y="4470"/>
                  </a:cubicBezTo>
                  <a:cubicBezTo>
                    <a:pt x="3853" y="4470"/>
                    <a:pt x="3887" y="4457"/>
                    <a:pt x="3913" y="4430"/>
                  </a:cubicBezTo>
                  <a:cubicBezTo>
                    <a:pt x="3913" y="4430"/>
                    <a:pt x="4102" y="3426"/>
                    <a:pt x="3809" y="3091"/>
                  </a:cubicBezTo>
                  <a:cubicBezTo>
                    <a:pt x="3307" y="2568"/>
                    <a:pt x="2742" y="1961"/>
                    <a:pt x="2344" y="1564"/>
                  </a:cubicBezTo>
                  <a:cubicBezTo>
                    <a:pt x="1483" y="667"/>
                    <a:pt x="729" y="0"/>
                    <a:pt x="3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2" name="Google Shape;3022;p88"/>
          <p:cNvSpPr txBox="1"/>
          <p:nvPr/>
        </p:nvSpPr>
        <p:spPr>
          <a:xfrm flipH="1">
            <a:off x="1969827" y="2618150"/>
            <a:ext cx="1880100" cy="568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accent1"/>
                </a:solidFill>
                <a:latin typeface="Lemonada Medium"/>
                <a:ea typeface="Lemonada Medium"/>
                <a:cs typeface="Lemonada Medium"/>
                <a:sym typeface="Lemonada Medium"/>
              </a:rPr>
              <a:t>semana 3</a:t>
            </a:r>
            <a:endParaRPr sz="1800">
              <a:solidFill>
                <a:schemeClr val="accent1"/>
              </a:solidFill>
              <a:latin typeface="Lemonada Medium"/>
              <a:ea typeface="Lemonada Medium"/>
              <a:cs typeface="Lemonada Medium"/>
              <a:sym typeface="Lemonada Medium"/>
            </a:endParaRPr>
          </a:p>
        </p:txBody>
      </p:sp>
      <p:sp>
        <p:nvSpPr>
          <p:cNvPr id="3023" name="Google Shape;3023;p88"/>
          <p:cNvSpPr txBox="1"/>
          <p:nvPr/>
        </p:nvSpPr>
        <p:spPr>
          <a:xfrm flipH="1">
            <a:off x="5059523" y="2618150"/>
            <a:ext cx="1880100" cy="568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accent1"/>
                </a:solidFill>
                <a:latin typeface="Lemonada Medium"/>
                <a:ea typeface="Lemonada Medium"/>
                <a:cs typeface="Lemonada Medium"/>
                <a:sym typeface="Lemonada Medium"/>
              </a:rPr>
              <a:t>semana 4</a:t>
            </a:r>
            <a:endParaRPr sz="1800">
              <a:solidFill>
                <a:schemeClr val="accent1"/>
              </a:solidFill>
              <a:latin typeface="Lemonada Medium"/>
              <a:ea typeface="Lemonada Medium"/>
              <a:cs typeface="Lemonada Medium"/>
              <a:sym typeface="Lemonada Medium"/>
            </a:endParaRPr>
          </a:p>
        </p:txBody>
      </p:sp>
      <p:cxnSp>
        <p:nvCxnSpPr>
          <p:cNvPr id="3024" name="Google Shape;3024;p88"/>
          <p:cNvCxnSpPr>
            <a:endCxn id="3023" idx="0"/>
          </p:cNvCxnSpPr>
          <p:nvPr/>
        </p:nvCxnSpPr>
        <p:spPr>
          <a:xfrm>
            <a:off x="-234427" y="2618150"/>
            <a:ext cx="6234000" cy="0"/>
          </a:xfrm>
          <a:prstGeom prst="straightConnector1">
            <a:avLst/>
          </a:prstGeom>
          <a:noFill/>
          <a:ln cap="flat" cmpd="sng" w="28575">
            <a:solidFill>
              <a:schemeClr val="accent3"/>
            </a:solidFill>
            <a:prstDash val="dot"/>
            <a:round/>
            <a:headEnd len="med" w="med" type="none"/>
            <a:tailEnd len="med" w="med" type="oval"/>
          </a:ln>
        </p:spPr>
      </p:cxnSp>
      <p:grpSp>
        <p:nvGrpSpPr>
          <p:cNvPr id="3025" name="Google Shape;3025;p88"/>
          <p:cNvGrpSpPr/>
          <p:nvPr/>
        </p:nvGrpSpPr>
        <p:grpSpPr>
          <a:xfrm rot="10800000">
            <a:off x="5518274" y="3409319"/>
            <a:ext cx="962599" cy="1931123"/>
            <a:chOff x="2345075" y="395050"/>
            <a:chExt cx="824425" cy="1653925"/>
          </a:xfrm>
        </p:grpSpPr>
        <p:sp>
          <p:nvSpPr>
            <p:cNvPr id="3026" name="Google Shape;3026;p88"/>
            <p:cNvSpPr/>
            <p:nvPr/>
          </p:nvSpPr>
          <p:spPr>
            <a:xfrm>
              <a:off x="2345075" y="395050"/>
              <a:ext cx="824425" cy="1641575"/>
            </a:xfrm>
            <a:custGeom>
              <a:rect b="b" l="l" r="r" t="t"/>
              <a:pathLst>
                <a:path extrusionOk="0" h="65663" w="32977">
                  <a:moveTo>
                    <a:pt x="6340" y="0"/>
                  </a:moveTo>
                  <a:lnTo>
                    <a:pt x="6340" y="963"/>
                  </a:lnTo>
                  <a:cubicBezTo>
                    <a:pt x="6403" y="2553"/>
                    <a:pt x="6026" y="6193"/>
                    <a:pt x="5587" y="7721"/>
                  </a:cubicBezTo>
                  <a:cubicBezTo>
                    <a:pt x="4917" y="9960"/>
                    <a:pt x="2365" y="14521"/>
                    <a:pt x="1465" y="20589"/>
                  </a:cubicBezTo>
                  <a:cubicBezTo>
                    <a:pt x="1193" y="22284"/>
                    <a:pt x="377" y="24062"/>
                    <a:pt x="210" y="25757"/>
                  </a:cubicBezTo>
                  <a:cubicBezTo>
                    <a:pt x="0" y="28017"/>
                    <a:pt x="775" y="29021"/>
                    <a:pt x="1130" y="31260"/>
                  </a:cubicBezTo>
                  <a:cubicBezTo>
                    <a:pt x="1591" y="34064"/>
                    <a:pt x="837" y="36533"/>
                    <a:pt x="1716" y="38374"/>
                  </a:cubicBezTo>
                  <a:cubicBezTo>
                    <a:pt x="2051" y="39085"/>
                    <a:pt x="5441" y="41157"/>
                    <a:pt x="6047" y="41659"/>
                  </a:cubicBezTo>
                  <a:cubicBezTo>
                    <a:pt x="8273" y="43558"/>
                    <a:pt x="8387" y="44800"/>
                    <a:pt x="9402" y="44800"/>
                  </a:cubicBezTo>
                  <a:cubicBezTo>
                    <a:pt x="9427" y="44800"/>
                    <a:pt x="9453" y="44799"/>
                    <a:pt x="9479" y="44798"/>
                  </a:cubicBezTo>
                  <a:cubicBezTo>
                    <a:pt x="11195" y="44065"/>
                    <a:pt x="10169" y="40697"/>
                    <a:pt x="9437" y="38772"/>
                  </a:cubicBezTo>
                  <a:cubicBezTo>
                    <a:pt x="9081" y="37914"/>
                    <a:pt x="8516" y="37140"/>
                    <a:pt x="7805" y="36554"/>
                  </a:cubicBezTo>
                  <a:cubicBezTo>
                    <a:pt x="7805" y="36554"/>
                    <a:pt x="8454" y="35696"/>
                    <a:pt x="8140" y="32871"/>
                  </a:cubicBezTo>
                  <a:lnTo>
                    <a:pt x="8140" y="32871"/>
                  </a:lnTo>
                  <a:cubicBezTo>
                    <a:pt x="10023" y="39629"/>
                    <a:pt x="11550" y="46325"/>
                    <a:pt x="12450" y="53293"/>
                  </a:cubicBezTo>
                  <a:cubicBezTo>
                    <a:pt x="12910" y="56933"/>
                    <a:pt x="13622" y="62248"/>
                    <a:pt x="15065" y="64340"/>
                  </a:cubicBezTo>
                  <a:cubicBezTo>
                    <a:pt x="15568" y="65080"/>
                    <a:pt x="16509" y="65662"/>
                    <a:pt x="17347" y="65662"/>
                  </a:cubicBezTo>
                  <a:cubicBezTo>
                    <a:pt x="17764" y="65662"/>
                    <a:pt x="18156" y="65518"/>
                    <a:pt x="18455" y="65177"/>
                  </a:cubicBezTo>
                  <a:cubicBezTo>
                    <a:pt x="18894" y="64696"/>
                    <a:pt x="19187" y="64005"/>
                    <a:pt x="19062" y="62311"/>
                  </a:cubicBezTo>
                  <a:cubicBezTo>
                    <a:pt x="18874" y="59507"/>
                    <a:pt x="18518" y="59067"/>
                    <a:pt x="18476" y="56285"/>
                  </a:cubicBezTo>
                  <a:cubicBezTo>
                    <a:pt x="18455" y="54569"/>
                    <a:pt x="18476" y="51891"/>
                    <a:pt x="18476" y="50405"/>
                  </a:cubicBezTo>
                  <a:cubicBezTo>
                    <a:pt x="18497" y="48417"/>
                    <a:pt x="18413" y="47601"/>
                    <a:pt x="18350" y="45760"/>
                  </a:cubicBezTo>
                  <a:lnTo>
                    <a:pt x="18350" y="45760"/>
                  </a:lnTo>
                  <a:cubicBezTo>
                    <a:pt x="18691" y="45915"/>
                    <a:pt x="19164" y="45993"/>
                    <a:pt x="19664" y="45993"/>
                  </a:cubicBezTo>
                  <a:cubicBezTo>
                    <a:pt x="20514" y="45993"/>
                    <a:pt x="21441" y="45769"/>
                    <a:pt x="21928" y="45321"/>
                  </a:cubicBezTo>
                  <a:cubicBezTo>
                    <a:pt x="22933" y="44400"/>
                    <a:pt x="23519" y="39943"/>
                    <a:pt x="23519" y="39943"/>
                  </a:cubicBezTo>
                  <a:cubicBezTo>
                    <a:pt x="23519" y="39943"/>
                    <a:pt x="24121" y="40307"/>
                    <a:pt x="24778" y="40307"/>
                  </a:cubicBezTo>
                  <a:cubicBezTo>
                    <a:pt x="25131" y="40307"/>
                    <a:pt x="25500" y="40202"/>
                    <a:pt x="25799" y="39880"/>
                  </a:cubicBezTo>
                  <a:cubicBezTo>
                    <a:pt x="26741" y="38855"/>
                    <a:pt x="27180" y="36407"/>
                    <a:pt x="27703" y="34524"/>
                  </a:cubicBezTo>
                  <a:cubicBezTo>
                    <a:pt x="28028" y="34831"/>
                    <a:pt x="28475" y="34977"/>
                    <a:pt x="28930" y="34977"/>
                  </a:cubicBezTo>
                  <a:cubicBezTo>
                    <a:pt x="29560" y="34977"/>
                    <a:pt x="30206" y="34699"/>
                    <a:pt x="30570" y="34189"/>
                  </a:cubicBezTo>
                  <a:cubicBezTo>
                    <a:pt x="31218" y="33331"/>
                    <a:pt x="32976" y="27619"/>
                    <a:pt x="32286" y="23979"/>
                  </a:cubicBezTo>
                  <a:cubicBezTo>
                    <a:pt x="31867" y="21782"/>
                    <a:pt x="29837" y="16341"/>
                    <a:pt x="28457" y="13600"/>
                  </a:cubicBezTo>
                  <a:cubicBezTo>
                    <a:pt x="27641" y="12010"/>
                    <a:pt x="26176" y="8202"/>
                    <a:pt x="25527" y="6549"/>
                  </a:cubicBezTo>
                  <a:cubicBezTo>
                    <a:pt x="25130" y="5545"/>
                    <a:pt x="24879" y="2344"/>
                    <a:pt x="247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8"/>
            <p:cNvSpPr/>
            <p:nvPr/>
          </p:nvSpPr>
          <p:spPr>
            <a:xfrm>
              <a:off x="2726400" y="1903575"/>
              <a:ext cx="94175" cy="145400"/>
            </a:xfrm>
            <a:custGeom>
              <a:rect b="b" l="l" r="r" t="t"/>
              <a:pathLst>
                <a:path extrusionOk="0" h="5816" w="3767">
                  <a:moveTo>
                    <a:pt x="1648" y="0"/>
                  </a:moveTo>
                  <a:cubicBezTo>
                    <a:pt x="1615" y="0"/>
                    <a:pt x="1583" y="1"/>
                    <a:pt x="1549" y="3"/>
                  </a:cubicBezTo>
                  <a:cubicBezTo>
                    <a:pt x="649" y="24"/>
                    <a:pt x="1" y="1405"/>
                    <a:pt x="64" y="2869"/>
                  </a:cubicBezTo>
                  <a:cubicBezTo>
                    <a:pt x="105" y="3476"/>
                    <a:pt x="168" y="4083"/>
                    <a:pt x="273" y="4669"/>
                  </a:cubicBezTo>
                  <a:cubicBezTo>
                    <a:pt x="331" y="5055"/>
                    <a:pt x="887" y="5815"/>
                    <a:pt x="1910" y="5815"/>
                  </a:cubicBezTo>
                  <a:cubicBezTo>
                    <a:pt x="1996" y="5815"/>
                    <a:pt x="2085" y="5810"/>
                    <a:pt x="2177" y="5799"/>
                  </a:cubicBezTo>
                  <a:cubicBezTo>
                    <a:pt x="3369" y="5652"/>
                    <a:pt x="3767" y="4732"/>
                    <a:pt x="3746" y="4313"/>
                  </a:cubicBezTo>
                  <a:cubicBezTo>
                    <a:pt x="3683" y="3581"/>
                    <a:pt x="3579" y="3016"/>
                    <a:pt x="3516" y="2451"/>
                  </a:cubicBezTo>
                  <a:cubicBezTo>
                    <a:pt x="3292" y="1048"/>
                    <a:pt x="2772" y="0"/>
                    <a:pt x="1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8"/>
            <p:cNvSpPr/>
            <p:nvPr/>
          </p:nvSpPr>
          <p:spPr>
            <a:xfrm>
              <a:off x="2493100" y="1423750"/>
              <a:ext cx="102025" cy="111575"/>
            </a:xfrm>
            <a:custGeom>
              <a:rect b="b" l="l" r="r" t="t"/>
              <a:pathLst>
                <a:path extrusionOk="0" h="4463" w="4081">
                  <a:moveTo>
                    <a:pt x="346" y="0"/>
                  </a:moveTo>
                  <a:cubicBezTo>
                    <a:pt x="290" y="0"/>
                    <a:pt x="244" y="16"/>
                    <a:pt x="210" y="51"/>
                  </a:cubicBezTo>
                  <a:cubicBezTo>
                    <a:pt x="1" y="239"/>
                    <a:pt x="733" y="1390"/>
                    <a:pt x="1717" y="2478"/>
                  </a:cubicBezTo>
                  <a:cubicBezTo>
                    <a:pt x="2072" y="2854"/>
                    <a:pt x="2721" y="3545"/>
                    <a:pt x="3265" y="4110"/>
                  </a:cubicBezTo>
                  <a:cubicBezTo>
                    <a:pt x="3485" y="4345"/>
                    <a:pt x="3669" y="4463"/>
                    <a:pt x="3792" y="4463"/>
                  </a:cubicBezTo>
                  <a:cubicBezTo>
                    <a:pt x="3832" y="4463"/>
                    <a:pt x="3866" y="4450"/>
                    <a:pt x="3893" y="4424"/>
                  </a:cubicBezTo>
                  <a:cubicBezTo>
                    <a:pt x="3893" y="4424"/>
                    <a:pt x="4081" y="3419"/>
                    <a:pt x="3788" y="3106"/>
                  </a:cubicBezTo>
                  <a:cubicBezTo>
                    <a:pt x="3307" y="2562"/>
                    <a:pt x="2721" y="1976"/>
                    <a:pt x="2323" y="1557"/>
                  </a:cubicBezTo>
                  <a:cubicBezTo>
                    <a:pt x="1456" y="654"/>
                    <a:pt x="698"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9" name="Google Shape;3029;p88"/>
          <p:cNvSpPr/>
          <p:nvPr/>
        </p:nvSpPr>
        <p:spPr>
          <a:xfrm>
            <a:off x="2846425" y="2554700"/>
            <a:ext cx="126900" cy="126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3" name="Shape 3033"/>
        <p:cNvGrpSpPr/>
        <p:nvPr/>
      </p:nvGrpSpPr>
      <p:grpSpPr>
        <a:xfrm>
          <a:off x="0" y="0"/>
          <a:ext cx="0" cy="0"/>
          <a:chOff x="0" y="0"/>
          <a:chExt cx="0" cy="0"/>
        </a:xfrm>
      </p:grpSpPr>
      <p:sp>
        <p:nvSpPr>
          <p:cNvPr id="3034" name="Google Shape;3034;p89"/>
          <p:cNvSpPr txBox="1"/>
          <p:nvPr>
            <p:ph type="ctrTitle"/>
          </p:nvPr>
        </p:nvSpPr>
        <p:spPr>
          <a:xfrm>
            <a:off x="19913" y="1010800"/>
            <a:ext cx="9098400" cy="105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3"/>
                </a:solidFill>
              </a:rPr>
              <a:t>O que nos levou até</a:t>
            </a:r>
            <a:r>
              <a:rPr lang="en">
                <a:solidFill>
                  <a:schemeClr val="accent3"/>
                </a:solidFill>
              </a:rPr>
              <a:t> </a:t>
            </a:r>
            <a:r>
              <a:rPr lang="en"/>
              <a:t>aqui?</a:t>
            </a:r>
            <a:r>
              <a:rPr lang="en"/>
              <a:t> </a:t>
            </a:r>
            <a:endParaRPr/>
          </a:p>
        </p:txBody>
      </p:sp>
      <p:sp>
        <p:nvSpPr>
          <p:cNvPr id="3035" name="Google Shape;3035;p89"/>
          <p:cNvSpPr txBox="1"/>
          <p:nvPr>
            <p:ph idx="1" type="subTitle"/>
          </p:nvPr>
        </p:nvSpPr>
        <p:spPr>
          <a:xfrm>
            <a:off x="2459550" y="2161250"/>
            <a:ext cx="4224900" cy="178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Por conta da falta de informação que as pessoas em geral possuem sobre ONG’s, o grupo teve como ideia algo que ajudasse na relação entre tais partes</a:t>
            </a:r>
            <a:endParaRPr b="1"/>
          </a:p>
        </p:txBody>
      </p:sp>
      <p:grpSp>
        <p:nvGrpSpPr>
          <p:cNvPr id="3036" name="Google Shape;3036;p89"/>
          <p:cNvGrpSpPr/>
          <p:nvPr/>
        </p:nvGrpSpPr>
        <p:grpSpPr>
          <a:xfrm>
            <a:off x="3916185" y="813355"/>
            <a:ext cx="1305871" cy="693059"/>
            <a:chOff x="238125" y="2760550"/>
            <a:chExt cx="528650" cy="280500"/>
          </a:xfrm>
        </p:grpSpPr>
        <p:sp>
          <p:nvSpPr>
            <p:cNvPr id="3037" name="Google Shape;3037;p89"/>
            <p:cNvSpPr/>
            <p:nvPr/>
          </p:nvSpPr>
          <p:spPr>
            <a:xfrm>
              <a:off x="274700" y="3020300"/>
              <a:ext cx="1850" cy="9150"/>
            </a:xfrm>
            <a:custGeom>
              <a:rect b="b" l="l" r="r" t="t"/>
              <a:pathLst>
                <a:path extrusionOk="0" h="366" w="74">
                  <a:moveTo>
                    <a:pt x="74" y="0"/>
                  </a:moveTo>
                  <a:cubicBezTo>
                    <a:pt x="25" y="122"/>
                    <a:pt x="0" y="244"/>
                    <a:pt x="0" y="366"/>
                  </a:cubicBezTo>
                  <a:cubicBezTo>
                    <a:pt x="49" y="244"/>
                    <a:pt x="74" y="122"/>
                    <a:pt x="74" y="0"/>
                  </a:cubicBez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9"/>
            <p:cNvSpPr/>
            <p:nvPr/>
          </p:nvSpPr>
          <p:spPr>
            <a:xfrm>
              <a:off x="277125" y="3020300"/>
              <a:ext cx="25" cy="25"/>
            </a:xfrm>
            <a:custGeom>
              <a:rect b="b" l="l" r="r" t="t"/>
              <a:pathLst>
                <a:path extrusionOk="0" h="1" w="1">
                  <a:moveTo>
                    <a:pt x="1" y="0"/>
                  </a:moveTo>
                  <a:close/>
                </a:path>
              </a:pathLst>
            </a:custGeom>
            <a:solidFill>
              <a:srgbClr val="344A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9" name="Google Shape;3039;p89"/>
            <p:cNvGrpSpPr/>
            <p:nvPr/>
          </p:nvGrpSpPr>
          <p:grpSpPr>
            <a:xfrm>
              <a:off x="238125" y="2760550"/>
              <a:ext cx="528650" cy="279275"/>
              <a:chOff x="238125" y="2760550"/>
              <a:chExt cx="528650" cy="279275"/>
            </a:xfrm>
          </p:grpSpPr>
          <p:sp>
            <p:nvSpPr>
              <p:cNvPr id="3040" name="Google Shape;3040;p89"/>
              <p:cNvSpPr/>
              <p:nvPr/>
            </p:nvSpPr>
            <p:spPr>
              <a:xfrm>
                <a:off x="238125" y="2760550"/>
                <a:ext cx="528650" cy="278050"/>
              </a:xfrm>
              <a:custGeom>
                <a:rect b="b" l="l" r="r" t="t"/>
                <a:pathLst>
                  <a:path extrusionOk="0" h="11122" w="21146">
                    <a:moveTo>
                      <a:pt x="11622" y="1778"/>
                    </a:moveTo>
                    <a:lnTo>
                      <a:pt x="11622" y="1778"/>
                    </a:lnTo>
                    <a:cubicBezTo>
                      <a:pt x="11627" y="1780"/>
                      <a:pt x="11631" y="1781"/>
                      <a:pt x="11634" y="1781"/>
                    </a:cubicBezTo>
                    <a:cubicBezTo>
                      <a:pt x="11630" y="1780"/>
                      <a:pt x="11626" y="1779"/>
                      <a:pt x="11622" y="1778"/>
                    </a:cubicBezTo>
                    <a:close/>
                    <a:moveTo>
                      <a:pt x="15975" y="3512"/>
                    </a:moveTo>
                    <a:cubicBezTo>
                      <a:pt x="15975" y="3515"/>
                      <a:pt x="15978" y="3517"/>
                      <a:pt x="15983" y="3518"/>
                    </a:cubicBezTo>
                    <a:lnTo>
                      <a:pt x="15983" y="3518"/>
                    </a:lnTo>
                    <a:cubicBezTo>
                      <a:pt x="15980" y="3516"/>
                      <a:pt x="15978" y="3514"/>
                      <a:pt x="15975" y="3512"/>
                    </a:cubicBezTo>
                    <a:close/>
                    <a:moveTo>
                      <a:pt x="1524" y="10118"/>
                    </a:moveTo>
                    <a:cubicBezTo>
                      <a:pt x="1528" y="10118"/>
                      <a:pt x="1532" y="10119"/>
                      <a:pt x="1537" y="10122"/>
                    </a:cubicBezTo>
                    <a:lnTo>
                      <a:pt x="1508" y="10266"/>
                    </a:lnTo>
                    <a:lnTo>
                      <a:pt x="1508" y="10266"/>
                    </a:lnTo>
                    <a:cubicBezTo>
                      <a:pt x="1519" y="10173"/>
                      <a:pt x="1503" y="10118"/>
                      <a:pt x="1524" y="10118"/>
                    </a:cubicBezTo>
                    <a:close/>
                    <a:moveTo>
                      <a:pt x="10756" y="0"/>
                    </a:moveTo>
                    <a:lnTo>
                      <a:pt x="10756" y="0"/>
                    </a:lnTo>
                    <a:cubicBezTo>
                      <a:pt x="10902" y="24"/>
                      <a:pt x="10853" y="49"/>
                      <a:pt x="10731" y="49"/>
                    </a:cubicBezTo>
                    <a:cubicBezTo>
                      <a:pt x="10549" y="24"/>
                      <a:pt x="10451" y="18"/>
                      <a:pt x="10399" y="18"/>
                    </a:cubicBezTo>
                    <a:cubicBezTo>
                      <a:pt x="10347" y="18"/>
                      <a:pt x="10341" y="24"/>
                      <a:pt x="10341" y="24"/>
                    </a:cubicBezTo>
                    <a:lnTo>
                      <a:pt x="9927" y="24"/>
                    </a:lnTo>
                    <a:cubicBezTo>
                      <a:pt x="9024" y="24"/>
                      <a:pt x="8146" y="171"/>
                      <a:pt x="7317" y="463"/>
                    </a:cubicBezTo>
                    <a:cubicBezTo>
                      <a:pt x="6512" y="756"/>
                      <a:pt x="5756" y="1146"/>
                      <a:pt x="5073" y="1634"/>
                    </a:cubicBezTo>
                    <a:cubicBezTo>
                      <a:pt x="4757" y="1926"/>
                      <a:pt x="4319" y="2243"/>
                      <a:pt x="4050" y="2535"/>
                    </a:cubicBezTo>
                    <a:lnTo>
                      <a:pt x="4050" y="2535"/>
                    </a:lnTo>
                    <a:cubicBezTo>
                      <a:pt x="3877" y="2706"/>
                      <a:pt x="3369" y="3198"/>
                      <a:pt x="2927" y="3756"/>
                    </a:cubicBezTo>
                    <a:cubicBezTo>
                      <a:pt x="2537" y="4195"/>
                      <a:pt x="2195" y="4658"/>
                      <a:pt x="1902" y="5171"/>
                    </a:cubicBezTo>
                    <a:lnTo>
                      <a:pt x="1951" y="5097"/>
                    </a:lnTo>
                    <a:lnTo>
                      <a:pt x="1951" y="5097"/>
                    </a:lnTo>
                    <a:cubicBezTo>
                      <a:pt x="1829" y="5317"/>
                      <a:pt x="1683" y="5536"/>
                      <a:pt x="1512" y="5707"/>
                    </a:cubicBezTo>
                    <a:cubicBezTo>
                      <a:pt x="1610" y="5707"/>
                      <a:pt x="1463" y="6049"/>
                      <a:pt x="1390" y="6171"/>
                    </a:cubicBezTo>
                    <a:cubicBezTo>
                      <a:pt x="1341" y="6268"/>
                      <a:pt x="1268" y="6439"/>
                      <a:pt x="1219" y="6634"/>
                    </a:cubicBezTo>
                    <a:cubicBezTo>
                      <a:pt x="1146" y="6805"/>
                      <a:pt x="1073" y="7024"/>
                      <a:pt x="1000" y="7171"/>
                    </a:cubicBezTo>
                    <a:lnTo>
                      <a:pt x="976" y="7146"/>
                    </a:lnTo>
                    <a:cubicBezTo>
                      <a:pt x="902" y="7439"/>
                      <a:pt x="683" y="7975"/>
                      <a:pt x="634" y="8171"/>
                    </a:cubicBezTo>
                    <a:cubicBezTo>
                      <a:pt x="390" y="8780"/>
                      <a:pt x="220" y="9390"/>
                      <a:pt x="146" y="10049"/>
                    </a:cubicBezTo>
                    <a:cubicBezTo>
                      <a:pt x="146" y="10049"/>
                      <a:pt x="98" y="10146"/>
                      <a:pt x="73" y="10244"/>
                    </a:cubicBezTo>
                    <a:lnTo>
                      <a:pt x="24" y="10390"/>
                    </a:lnTo>
                    <a:lnTo>
                      <a:pt x="0" y="10463"/>
                    </a:lnTo>
                    <a:lnTo>
                      <a:pt x="0" y="10536"/>
                    </a:lnTo>
                    <a:cubicBezTo>
                      <a:pt x="195" y="10658"/>
                      <a:pt x="390" y="10756"/>
                      <a:pt x="610" y="10805"/>
                    </a:cubicBezTo>
                    <a:cubicBezTo>
                      <a:pt x="691" y="10836"/>
                      <a:pt x="776" y="10851"/>
                      <a:pt x="859" y="10851"/>
                    </a:cubicBezTo>
                    <a:cubicBezTo>
                      <a:pt x="1102" y="10851"/>
                      <a:pt x="1336" y="10723"/>
                      <a:pt x="1463" y="10488"/>
                    </a:cubicBezTo>
                    <a:lnTo>
                      <a:pt x="1488" y="10512"/>
                    </a:lnTo>
                    <a:cubicBezTo>
                      <a:pt x="1488" y="10488"/>
                      <a:pt x="1488" y="10463"/>
                      <a:pt x="1488" y="10439"/>
                    </a:cubicBezTo>
                    <a:lnTo>
                      <a:pt x="1488" y="10366"/>
                    </a:lnTo>
                    <a:cubicBezTo>
                      <a:pt x="1491" y="10356"/>
                      <a:pt x="1493" y="10346"/>
                      <a:pt x="1495" y="10337"/>
                    </a:cubicBezTo>
                    <a:lnTo>
                      <a:pt x="1495" y="10337"/>
                    </a:lnTo>
                    <a:cubicBezTo>
                      <a:pt x="1509" y="10287"/>
                      <a:pt x="1518" y="10268"/>
                      <a:pt x="1524" y="10268"/>
                    </a:cubicBezTo>
                    <a:cubicBezTo>
                      <a:pt x="1537" y="10268"/>
                      <a:pt x="1537" y="10344"/>
                      <a:pt x="1537" y="10390"/>
                    </a:cubicBezTo>
                    <a:cubicBezTo>
                      <a:pt x="1561" y="10317"/>
                      <a:pt x="1561" y="10244"/>
                      <a:pt x="1585" y="10171"/>
                    </a:cubicBezTo>
                    <a:cubicBezTo>
                      <a:pt x="1585" y="10166"/>
                      <a:pt x="1584" y="10164"/>
                      <a:pt x="1583" y="10164"/>
                    </a:cubicBezTo>
                    <a:cubicBezTo>
                      <a:pt x="1577" y="10164"/>
                      <a:pt x="1561" y="10200"/>
                      <a:pt x="1561" y="10219"/>
                    </a:cubicBezTo>
                    <a:cubicBezTo>
                      <a:pt x="1537" y="10097"/>
                      <a:pt x="1561" y="10000"/>
                      <a:pt x="1585" y="9878"/>
                    </a:cubicBezTo>
                    <a:cubicBezTo>
                      <a:pt x="1634" y="9683"/>
                      <a:pt x="1634" y="9878"/>
                      <a:pt x="1683" y="9658"/>
                    </a:cubicBezTo>
                    <a:cubicBezTo>
                      <a:pt x="1976" y="8536"/>
                      <a:pt x="2415" y="7463"/>
                      <a:pt x="3000" y="6488"/>
                    </a:cubicBezTo>
                    <a:cubicBezTo>
                      <a:pt x="3024" y="6488"/>
                      <a:pt x="3000" y="6488"/>
                      <a:pt x="3000" y="6512"/>
                    </a:cubicBezTo>
                    <a:cubicBezTo>
                      <a:pt x="3073" y="6366"/>
                      <a:pt x="3146" y="6219"/>
                      <a:pt x="3244" y="6073"/>
                    </a:cubicBezTo>
                    <a:cubicBezTo>
                      <a:pt x="3317" y="5927"/>
                      <a:pt x="3415" y="5805"/>
                      <a:pt x="3488" y="5658"/>
                    </a:cubicBezTo>
                    <a:cubicBezTo>
                      <a:pt x="3512" y="5610"/>
                      <a:pt x="3561" y="5585"/>
                      <a:pt x="3610" y="5561"/>
                    </a:cubicBezTo>
                    <a:cubicBezTo>
                      <a:pt x="3585" y="5561"/>
                      <a:pt x="3658" y="5488"/>
                      <a:pt x="3732" y="5341"/>
                    </a:cubicBezTo>
                    <a:cubicBezTo>
                      <a:pt x="3829" y="5219"/>
                      <a:pt x="3951" y="5024"/>
                      <a:pt x="4097" y="4854"/>
                    </a:cubicBezTo>
                    <a:cubicBezTo>
                      <a:pt x="4244" y="4683"/>
                      <a:pt x="4390" y="4512"/>
                      <a:pt x="4512" y="4366"/>
                    </a:cubicBezTo>
                    <a:cubicBezTo>
                      <a:pt x="4610" y="4244"/>
                      <a:pt x="4707" y="4171"/>
                      <a:pt x="4707" y="4146"/>
                    </a:cubicBezTo>
                    <a:lnTo>
                      <a:pt x="4683" y="4098"/>
                    </a:lnTo>
                    <a:cubicBezTo>
                      <a:pt x="4927" y="3854"/>
                      <a:pt x="4805" y="4073"/>
                      <a:pt x="5000" y="3829"/>
                    </a:cubicBezTo>
                    <a:cubicBezTo>
                      <a:pt x="5049" y="3732"/>
                      <a:pt x="5122" y="3658"/>
                      <a:pt x="5219" y="3585"/>
                    </a:cubicBezTo>
                    <a:cubicBezTo>
                      <a:pt x="5317" y="3537"/>
                      <a:pt x="5390" y="3463"/>
                      <a:pt x="5463" y="3366"/>
                    </a:cubicBezTo>
                    <a:cubicBezTo>
                      <a:pt x="5463" y="3366"/>
                      <a:pt x="5553" y="3312"/>
                      <a:pt x="5578" y="3312"/>
                    </a:cubicBezTo>
                    <a:cubicBezTo>
                      <a:pt x="5583" y="3312"/>
                      <a:pt x="5585" y="3314"/>
                      <a:pt x="5585" y="3317"/>
                    </a:cubicBezTo>
                    <a:cubicBezTo>
                      <a:pt x="5585" y="3244"/>
                      <a:pt x="5707" y="3195"/>
                      <a:pt x="5780" y="3122"/>
                    </a:cubicBezTo>
                    <a:cubicBezTo>
                      <a:pt x="5780" y="3114"/>
                      <a:pt x="5775" y="3111"/>
                      <a:pt x="5767" y="3111"/>
                    </a:cubicBezTo>
                    <a:cubicBezTo>
                      <a:pt x="5751" y="3111"/>
                      <a:pt x="5723" y="3122"/>
                      <a:pt x="5707" y="3122"/>
                    </a:cubicBezTo>
                    <a:lnTo>
                      <a:pt x="5780" y="3049"/>
                    </a:lnTo>
                    <a:lnTo>
                      <a:pt x="5878" y="2976"/>
                    </a:lnTo>
                    <a:cubicBezTo>
                      <a:pt x="5905" y="2967"/>
                      <a:pt x="5925" y="2961"/>
                      <a:pt x="5937" y="2961"/>
                    </a:cubicBezTo>
                    <a:cubicBezTo>
                      <a:pt x="5959" y="2961"/>
                      <a:pt x="5958" y="2978"/>
                      <a:pt x="5927" y="3024"/>
                    </a:cubicBezTo>
                    <a:lnTo>
                      <a:pt x="6171" y="2829"/>
                    </a:lnTo>
                    <a:lnTo>
                      <a:pt x="6561" y="2585"/>
                    </a:lnTo>
                    <a:cubicBezTo>
                      <a:pt x="6902" y="2390"/>
                      <a:pt x="7268" y="2220"/>
                      <a:pt x="7634" y="2073"/>
                    </a:cubicBezTo>
                    <a:cubicBezTo>
                      <a:pt x="7975" y="1927"/>
                      <a:pt x="8341" y="1829"/>
                      <a:pt x="8732" y="1756"/>
                    </a:cubicBezTo>
                    <a:cubicBezTo>
                      <a:pt x="8878" y="1707"/>
                      <a:pt x="9024" y="1707"/>
                      <a:pt x="9171" y="1683"/>
                    </a:cubicBezTo>
                    <a:lnTo>
                      <a:pt x="9463" y="1659"/>
                    </a:lnTo>
                    <a:cubicBezTo>
                      <a:pt x="9390" y="1634"/>
                      <a:pt x="9219" y="1659"/>
                      <a:pt x="9146" y="1610"/>
                    </a:cubicBezTo>
                    <a:cubicBezTo>
                      <a:pt x="9219" y="1585"/>
                      <a:pt x="9274" y="1585"/>
                      <a:pt x="9320" y="1585"/>
                    </a:cubicBezTo>
                    <a:cubicBezTo>
                      <a:pt x="9366" y="1585"/>
                      <a:pt x="9402" y="1585"/>
                      <a:pt x="9439" y="1561"/>
                    </a:cubicBezTo>
                    <a:cubicBezTo>
                      <a:pt x="9488" y="1610"/>
                      <a:pt x="9561" y="1610"/>
                      <a:pt x="9658" y="1610"/>
                    </a:cubicBezTo>
                    <a:cubicBezTo>
                      <a:pt x="9732" y="1610"/>
                      <a:pt x="9829" y="1634"/>
                      <a:pt x="9902" y="1659"/>
                    </a:cubicBezTo>
                    <a:lnTo>
                      <a:pt x="9951" y="1610"/>
                    </a:lnTo>
                    <a:lnTo>
                      <a:pt x="10024" y="1659"/>
                    </a:lnTo>
                    <a:lnTo>
                      <a:pt x="10488" y="1659"/>
                    </a:lnTo>
                    <a:lnTo>
                      <a:pt x="10853" y="1707"/>
                    </a:lnTo>
                    <a:cubicBezTo>
                      <a:pt x="11117" y="1707"/>
                      <a:pt x="11381" y="1731"/>
                      <a:pt x="11622" y="1778"/>
                    </a:cubicBezTo>
                    <a:lnTo>
                      <a:pt x="11622" y="1778"/>
                    </a:lnTo>
                    <a:cubicBezTo>
                      <a:pt x="11593" y="1769"/>
                      <a:pt x="11549" y="1732"/>
                      <a:pt x="11634" y="1732"/>
                    </a:cubicBezTo>
                    <a:cubicBezTo>
                      <a:pt x="11634" y="1781"/>
                      <a:pt x="11902" y="1732"/>
                      <a:pt x="11951" y="1805"/>
                    </a:cubicBezTo>
                    <a:cubicBezTo>
                      <a:pt x="12016" y="1805"/>
                      <a:pt x="12168" y="1848"/>
                      <a:pt x="12233" y="1848"/>
                    </a:cubicBezTo>
                    <a:cubicBezTo>
                      <a:pt x="12265" y="1848"/>
                      <a:pt x="12276" y="1837"/>
                      <a:pt x="12244" y="1805"/>
                    </a:cubicBezTo>
                    <a:lnTo>
                      <a:pt x="12244" y="1805"/>
                    </a:lnTo>
                    <a:cubicBezTo>
                      <a:pt x="12292" y="1829"/>
                      <a:pt x="12366" y="1854"/>
                      <a:pt x="12414" y="1878"/>
                    </a:cubicBezTo>
                    <a:cubicBezTo>
                      <a:pt x="12463" y="1902"/>
                      <a:pt x="12488" y="1902"/>
                      <a:pt x="12414" y="1902"/>
                    </a:cubicBezTo>
                    <a:cubicBezTo>
                      <a:pt x="12488" y="1927"/>
                      <a:pt x="12561" y="1951"/>
                      <a:pt x="12658" y="1976"/>
                    </a:cubicBezTo>
                    <a:lnTo>
                      <a:pt x="12536" y="1927"/>
                    </a:lnTo>
                    <a:lnTo>
                      <a:pt x="12536" y="1927"/>
                    </a:lnTo>
                    <a:cubicBezTo>
                      <a:pt x="12683" y="1951"/>
                      <a:pt x="12805" y="2000"/>
                      <a:pt x="12902" y="2024"/>
                    </a:cubicBezTo>
                    <a:cubicBezTo>
                      <a:pt x="13024" y="2073"/>
                      <a:pt x="13122" y="2098"/>
                      <a:pt x="13219" y="2098"/>
                    </a:cubicBezTo>
                    <a:lnTo>
                      <a:pt x="13122" y="2049"/>
                    </a:lnTo>
                    <a:lnTo>
                      <a:pt x="13122" y="2049"/>
                    </a:lnTo>
                    <a:cubicBezTo>
                      <a:pt x="13292" y="2098"/>
                      <a:pt x="13439" y="2146"/>
                      <a:pt x="13488" y="2220"/>
                    </a:cubicBezTo>
                    <a:lnTo>
                      <a:pt x="13414" y="2195"/>
                    </a:lnTo>
                    <a:lnTo>
                      <a:pt x="13317" y="2195"/>
                    </a:lnTo>
                    <a:cubicBezTo>
                      <a:pt x="13463" y="2220"/>
                      <a:pt x="13561" y="2268"/>
                      <a:pt x="13683" y="2317"/>
                    </a:cubicBezTo>
                    <a:cubicBezTo>
                      <a:pt x="13805" y="2366"/>
                      <a:pt x="13902" y="2390"/>
                      <a:pt x="14024" y="2439"/>
                    </a:cubicBezTo>
                    <a:lnTo>
                      <a:pt x="13902" y="2415"/>
                    </a:lnTo>
                    <a:lnTo>
                      <a:pt x="13902" y="2415"/>
                    </a:lnTo>
                    <a:cubicBezTo>
                      <a:pt x="13975" y="2439"/>
                      <a:pt x="14146" y="2488"/>
                      <a:pt x="14341" y="2585"/>
                    </a:cubicBezTo>
                    <a:cubicBezTo>
                      <a:pt x="14439" y="2610"/>
                      <a:pt x="14561" y="2683"/>
                      <a:pt x="14658" y="2732"/>
                    </a:cubicBezTo>
                    <a:cubicBezTo>
                      <a:pt x="14780" y="2780"/>
                      <a:pt x="14878" y="2829"/>
                      <a:pt x="15000" y="2902"/>
                    </a:cubicBezTo>
                    <a:cubicBezTo>
                      <a:pt x="15219" y="3024"/>
                      <a:pt x="15439" y="3146"/>
                      <a:pt x="15634" y="3268"/>
                    </a:cubicBezTo>
                    <a:cubicBezTo>
                      <a:pt x="15805" y="3366"/>
                      <a:pt x="15926" y="3463"/>
                      <a:pt x="16024" y="3512"/>
                    </a:cubicBezTo>
                    <a:lnTo>
                      <a:pt x="15926" y="3390"/>
                    </a:lnTo>
                    <a:lnTo>
                      <a:pt x="16048" y="3439"/>
                    </a:lnTo>
                    <a:cubicBezTo>
                      <a:pt x="16094" y="3462"/>
                      <a:pt x="16118" y="3485"/>
                      <a:pt x="16161" y="3507"/>
                    </a:cubicBezTo>
                    <a:lnTo>
                      <a:pt x="16161" y="3507"/>
                    </a:lnTo>
                    <a:cubicBezTo>
                      <a:pt x="16155" y="3506"/>
                      <a:pt x="16147" y="3505"/>
                      <a:pt x="16138" y="3505"/>
                    </a:cubicBezTo>
                    <a:cubicBezTo>
                      <a:pt x="16097" y="3505"/>
                      <a:pt x="16029" y="3519"/>
                      <a:pt x="15995" y="3519"/>
                    </a:cubicBezTo>
                    <a:cubicBezTo>
                      <a:pt x="15990" y="3519"/>
                      <a:pt x="15986" y="3519"/>
                      <a:pt x="15983" y="3518"/>
                    </a:cubicBezTo>
                    <a:lnTo>
                      <a:pt x="15983" y="3518"/>
                    </a:lnTo>
                    <a:cubicBezTo>
                      <a:pt x="16516" y="3956"/>
                      <a:pt x="16977" y="4441"/>
                      <a:pt x="17390" y="4976"/>
                    </a:cubicBezTo>
                    <a:cubicBezTo>
                      <a:pt x="17804" y="5488"/>
                      <a:pt x="18170" y="6073"/>
                      <a:pt x="18439" y="6683"/>
                    </a:cubicBezTo>
                    <a:cubicBezTo>
                      <a:pt x="18471" y="6770"/>
                      <a:pt x="18470" y="6794"/>
                      <a:pt x="18456" y="6794"/>
                    </a:cubicBezTo>
                    <a:cubicBezTo>
                      <a:pt x="18440" y="6794"/>
                      <a:pt x="18403" y="6756"/>
                      <a:pt x="18390" y="6756"/>
                    </a:cubicBezTo>
                    <a:cubicBezTo>
                      <a:pt x="18512" y="6975"/>
                      <a:pt x="18487" y="6829"/>
                      <a:pt x="18561" y="7024"/>
                    </a:cubicBezTo>
                    <a:cubicBezTo>
                      <a:pt x="18568" y="7047"/>
                      <a:pt x="18569" y="7056"/>
                      <a:pt x="18565" y="7056"/>
                    </a:cubicBezTo>
                    <a:cubicBezTo>
                      <a:pt x="18556" y="7056"/>
                      <a:pt x="18528" y="7017"/>
                      <a:pt x="18512" y="7000"/>
                    </a:cubicBezTo>
                    <a:lnTo>
                      <a:pt x="18512" y="7000"/>
                    </a:lnTo>
                    <a:cubicBezTo>
                      <a:pt x="18561" y="7097"/>
                      <a:pt x="18585" y="7171"/>
                      <a:pt x="18609" y="7171"/>
                    </a:cubicBezTo>
                    <a:cubicBezTo>
                      <a:pt x="18561" y="7049"/>
                      <a:pt x="18634" y="7097"/>
                      <a:pt x="18658" y="7024"/>
                    </a:cubicBezTo>
                    <a:lnTo>
                      <a:pt x="18707" y="7171"/>
                    </a:lnTo>
                    <a:cubicBezTo>
                      <a:pt x="18731" y="7219"/>
                      <a:pt x="18756" y="7293"/>
                      <a:pt x="18756" y="7293"/>
                    </a:cubicBezTo>
                    <a:lnTo>
                      <a:pt x="18731" y="7293"/>
                    </a:lnTo>
                    <a:cubicBezTo>
                      <a:pt x="18829" y="7414"/>
                      <a:pt x="18902" y="7536"/>
                      <a:pt x="18951" y="7683"/>
                    </a:cubicBezTo>
                    <a:cubicBezTo>
                      <a:pt x="19122" y="8146"/>
                      <a:pt x="19243" y="8634"/>
                      <a:pt x="19365" y="9122"/>
                    </a:cubicBezTo>
                    <a:cubicBezTo>
                      <a:pt x="19341" y="9122"/>
                      <a:pt x="19317" y="9024"/>
                      <a:pt x="19268" y="8927"/>
                    </a:cubicBezTo>
                    <a:lnTo>
                      <a:pt x="19268" y="8927"/>
                    </a:lnTo>
                    <a:cubicBezTo>
                      <a:pt x="19292" y="9000"/>
                      <a:pt x="19317" y="9073"/>
                      <a:pt x="19317" y="9146"/>
                    </a:cubicBezTo>
                    <a:cubicBezTo>
                      <a:pt x="19317" y="9126"/>
                      <a:pt x="19319" y="9118"/>
                      <a:pt x="19322" y="9118"/>
                    </a:cubicBezTo>
                    <a:cubicBezTo>
                      <a:pt x="19336" y="9118"/>
                      <a:pt x="19374" y="9263"/>
                      <a:pt x="19386" y="9263"/>
                    </a:cubicBezTo>
                    <a:cubicBezTo>
                      <a:pt x="19388" y="9263"/>
                      <a:pt x="19390" y="9257"/>
                      <a:pt x="19390" y="9244"/>
                    </a:cubicBezTo>
                    <a:cubicBezTo>
                      <a:pt x="19536" y="9585"/>
                      <a:pt x="19536" y="10049"/>
                      <a:pt x="19658" y="10341"/>
                    </a:cubicBezTo>
                    <a:cubicBezTo>
                      <a:pt x="19683" y="10341"/>
                      <a:pt x="20024" y="10488"/>
                      <a:pt x="20390" y="10610"/>
                    </a:cubicBezTo>
                    <a:cubicBezTo>
                      <a:pt x="20715" y="10749"/>
                      <a:pt x="21039" y="10866"/>
                      <a:pt x="21112" y="10877"/>
                    </a:cubicBezTo>
                    <a:lnTo>
                      <a:pt x="21112" y="10877"/>
                    </a:lnTo>
                    <a:cubicBezTo>
                      <a:pt x="21109" y="10846"/>
                      <a:pt x="21104" y="10814"/>
                      <a:pt x="21097" y="10780"/>
                    </a:cubicBezTo>
                    <a:lnTo>
                      <a:pt x="21048" y="10780"/>
                    </a:lnTo>
                    <a:cubicBezTo>
                      <a:pt x="21000" y="10536"/>
                      <a:pt x="21073" y="10707"/>
                      <a:pt x="21048" y="10463"/>
                    </a:cubicBezTo>
                    <a:cubicBezTo>
                      <a:pt x="21097" y="10463"/>
                      <a:pt x="21122" y="10683"/>
                      <a:pt x="21146" y="10878"/>
                    </a:cubicBezTo>
                    <a:cubicBezTo>
                      <a:pt x="21146" y="10731"/>
                      <a:pt x="21146" y="10585"/>
                      <a:pt x="21097" y="10439"/>
                    </a:cubicBezTo>
                    <a:cubicBezTo>
                      <a:pt x="21097" y="10268"/>
                      <a:pt x="21146" y="10439"/>
                      <a:pt x="21122" y="10244"/>
                    </a:cubicBezTo>
                    <a:cubicBezTo>
                      <a:pt x="21073" y="10073"/>
                      <a:pt x="21048" y="9902"/>
                      <a:pt x="21048" y="9732"/>
                    </a:cubicBezTo>
                    <a:cubicBezTo>
                      <a:pt x="21000" y="9317"/>
                      <a:pt x="20853" y="9122"/>
                      <a:pt x="20804" y="8732"/>
                    </a:cubicBezTo>
                    <a:lnTo>
                      <a:pt x="20804" y="8732"/>
                    </a:lnTo>
                    <a:lnTo>
                      <a:pt x="20829" y="8780"/>
                    </a:lnTo>
                    <a:cubicBezTo>
                      <a:pt x="20829" y="8634"/>
                      <a:pt x="20731" y="8390"/>
                      <a:pt x="20682" y="8146"/>
                    </a:cubicBezTo>
                    <a:cubicBezTo>
                      <a:pt x="20682" y="8188"/>
                      <a:pt x="20682" y="8231"/>
                      <a:pt x="20673" y="8231"/>
                    </a:cubicBezTo>
                    <a:cubicBezTo>
                      <a:pt x="20666" y="8231"/>
                      <a:pt x="20654" y="8208"/>
                      <a:pt x="20634" y="8146"/>
                    </a:cubicBezTo>
                    <a:cubicBezTo>
                      <a:pt x="20585" y="7878"/>
                      <a:pt x="20512" y="7707"/>
                      <a:pt x="20463" y="7488"/>
                    </a:cubicBezTo>
                    <a:lnTo>
                      <a:pt x="20414" y="7414"/>
                    </a:lnTo>
                    <a:cubicBezTo>
                      <a:pt x="20390" y="7366"/>
                      <a:pt x="20365" y="7317"/>
                      <a:pt x="20365" y="7317"/>
                    </a:cubicBezTo>
                    <a:cubicBezTo>
                      <a:pt x="20048" y="6390"/>
                      <a:pt x="19609" y="5512"/>
                      <a:pt x="19073" y="4707"/>
                    </a:cubicBezTo>
                    <a:cubicBezTo>
                      <a:pt x="18756" y="4219"/>
                      <a:pt x="18390" y="3756"/>
                      <a:pt x="18000" y="3341"/>
                    </a:cubicBezTo>
                    <a:cubicBezTo>
                      <a:pt x="17707" y="3024"/>
                      <a:pt x="17414" y="2756"/>
                      <a:pt x="17122" y="2512"/>
                    </a:cubicBezTo>
                    <a:lnTo>
                      <a:pt x="17146" y="2512"/>
                    </a:lnTo>
                    <a:cubicBezTo>
                      <a:pt x="16780" y="2220"/>
                      <a:pt x="16414" y="1951"/>
                      <a:pt x="16024" y="1707"/>
                    </a:cubicBezTo>
                    <a:cubicBezTo>
                      <a:pt x="15536" y="1390"/>
                      <a:pt x="15048" y="1146"/>
                      <a:pt x="14512" y="927"/>
                    </a:cubicBezTo>
                    <a:cubicBezTo>
                      <a:pt x="13561" y="512"/>
                      <a:pt x="12561" y="268"/>
                      <a:pt x="11561" y="146"/>
                    </a:cubicBezTo>
                    <a:cubicBezTo>
                      <a:pt x="11292" y="73"/>
                      <a:pt x="11024" y="24"/>
                      <a:pt x="10756" y="0"/>
                    </a:cubicBezTo>
                    <a:close/>
                    <a:moveTo>
                      <a:pt x="21112" y="10877"/>
                    </a:moveTo>
                    <a:cubicBezTo>
                      <a:pt x="21122" y="10958"/>
                      <a:pt x="21122" y="11034"/>
                      <a:pt x="21122" y="11122"/>
                    </a:cubicBezTo>
                    <a:cubicBezTo>
                      <a:pt x="21122" y="11049"/>
                      <a:pt x="21122" y="10951"/>
                      <a:pt x="21122" y="10878"/>
                    </a:cubicBezTo>
                    <a:cubicBezTo>
                      <a:pt x="21119" y="10878"/>
                      <a:pt x="21116" y="10878"/>
                      <a:pt x="21112" y="108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9"/>
              <p:cNvSpPr/>
              <p:nvPr/>
            </p:nvSpPr>
            <p:spPr>
              <a:xfrm>
                <a:off x="338100" y="3028825"/>
                <a:ext cx="2475" cy="6725"/>
              </a:xfrm>
              <a:custGeom>
                <a:rect b="b" l="l" r="r" t="t"/>
                <a:pathLst>
                  <a:path extrusionOk="0" h="269" w="99">
                    <a:moveTo>
                      <a:pt x="98" y="0"/>
                    </a:moveTo>
                    <a:cubicBezTo>
                      <a:pt x="50" y="74"/>
                      <a:pt x="1" y="171"/>
                      <a:pt x="1" y="269"/>
                    </a:cubicBezTo>
                    <a:cubicBezTo>
                      <a:pt x="50" y="196"/>
                      <a:pt x="74" y="98"/>
                      <a:pt x="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9"/>
              <p:cNvSpPr/>
              <p:nvPr/>
            </p:nvSpPr>
            <p:spPr>
              <a:xfrm>
                <a:off x="340550" y="3028825"/>
                <a:ext cx="25" cy="25"/>
              </a:xfrm>
              <a:custGeom>
                <a:rect b="b" l="l" r="r" t="t"/>
                <a:pathLst>
                  <a:path extrusionOk="0" h="1" w="1">
                    <a:moveTo>
                      <a:pt x="0" y="0"/>
                    </a:move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9"/>
              <p:cNvSpPr/>
              <p:nvPr/>
            </p:nvSpPr>
            <p:spPr>
              <a:xfrm>
                <a:off x="302750" y="2832500"/>
                <a:ext cx="398800" cy="207325"/>
              </a:xfrm>
              <a:custGeom>
                <a:rect b="b" l="l" r="r" t="t"/>
                <a:pathLst>
                  <a:path extrusionOk="0" h="8293" w="15952">
                    <a:moveTo>
                      <a:pt x="8594" y="1702"/>
                    </a:moveTo>
                    <a:cubicBezTo>
                      <a:pt x="8599" y="1705"/>
                      <a:pt x="8605" y="1707"/>
                      <a:pt x="8610" y="1707"/>
                    </a:cubicBezTo>
                    <a:cubicBezTo>
                      <a:pt x="8604" y="1705"/>
                      <a:pt x="8599" y="1704"/>
                      <a:pt x="8594" y="1702"/>
                    </a:cubicBezTo>
                    <a:close/>
                    <a:moveTo>
                      <a:pt x="4624" y="2600"/>
                    </a:moveTo>
                    <a:cubicBezTo>
                      <a:pt x="4619" y="2604"/>
                      <a:pt x="4614" y="2607"/>
                      <a:pt x="4610" y="2610"/>
                    </a:cubicBezTo>
                    <a:cubicBezTo>
                      <a:pt x="4616" y="2607"/>
                      <a:pt x="4621" y="2603"/>
                      <a:pt x="4624" y="2600"/>
                    </a:cubicBezTo>
                    <a:close/>
                    <a:moveTo>
                      <a:pt x="11683" y="2951"/>
                    </a:moveTo>
                    <a:cubicBezTo>
                      <a:pt x="11683" y="2954"/>
                      <a:pt x="11685" y="2956"/>
                      <a:pt x="11690" y="2956"/>
                    </a:cubicBezTo>
                    <a:lnTo>
                      <a:pt x="11690" y="2956"/>
                    </a:lnTo>
                    <a:cubicBezTo>
                      <a:pt x="11687" y="2954"/>
                      <a:pt x="11685" y="2953"/>
                      <a:pt x="11683" y="2951"/>
                    </a:cubicBezTo>
                    <a:close/>
                    <a:moveTo>
                      <a:pt x="1415" y="3829"/>
                    </a:moveTo>
                    <a:lnTo>
                      <a:pt x="1391" y="3878"/>
                    </a:lnTo>
                    <a:lnTo>
                      <a:pt x="1391" y="3878"/>
                    </a:lnTo>
                    <a:cubicBezTo>
                      <a:pt x="1398" y="3862"/>
                      <a:pt x="1406" y="3847"/>
                      <a:pt x="1414" y="3831"/>
                    </a:cubicBezTo>
                    <a:lnTo>
                      <a:pt x="1414" y="3831"/>
                    </a:lnTo>
                    <a:cubicBezTo>
                      <a:pt x="1414" y="3830"/>
                      <a:pt x="1415" y="3830"/>
                      <a:pt x="1415" y="3829"/>
                    </a:cubicBezTo>
                    <a:close/>
                    <a:moveTo>
                      <a:pt x="2596" y="5025"/>
                    </a:moveTo>
                    <a:cubicBezTo>
                      <a:pt x="2595" y="5026"/>
                      <a:pt x="2595" y="5027"/>
                      <a:pt x="2594" y="5028"/>
                    </a:cubicBezTo>
                    <a:lnTo>
                      <a:pt x="2594" y="5028"/>
                    </a:lnTo>
                    <a:cubicBezTo>
                      <a:pt x="2596" y="5026"/>
                      <a:pt x="2597" y="5025"/>
                      <a:pt x="2596" y="5025"/>
                    </a:cubicBezTo>
                    <a:close/>
                    <a:moveTo>
                      <a:pt x="2594" y="5028"/>
                    </a:moveTo>
                    <a:cubicBezTo>
                      <a:pt x="2591" y="5031"/>
                      <a:pt x="2586" y="5037"/>
                      <a:pt x="2586" y="5049"/>
                    </a:cubicBezTo>
                    <a:cubicBezTo>
                      <a:pt x="2588" y="5042"/>
                      <a:pt x="2591" y="5035"/>
                      <a:pt x="2594" y="5028"/>
                    </a:cubicBezTo>
                    <a:close/>
                    <a:moveTo>
                      <a:pt x="1505" y="7629"/>
                    </a:moveTo>
                    <a:cubicBezTo>
                      <a:pt x="1507" y="7629"/>
                      <a:pt x="1509" y="7631"/>
                      <a:pt x="1512" y="7634"/>
                    </a:cubicBezTo>
                    <a:lnTo>
                      <a:pt x="1499" y="7728"/>
                    </a:lnTo>
                    <a:lnTo>
                      <a:pt x="1499" y="7728"/>
                    </a:lnTo>
                    <a:cubicBezTo>
                      <a:pt x="1502" y="7664"/>
                      <a:pt x="1497" y="7629"/>
                      <a:pt x="1505" y="7629"/>
                    </a:cubicBezTo>
                    <a:close/>
                    <a:moveTo>
                      <a:pt x="8000" y="0"/>
                    </a:moveTo>
                    <a:cubicBezTo>
                      <a:pt x="8098" y="0"/>
                      <a:pt x="8049" y="24"/>
                      <a:pt x="7976" y="24"/>
                    </a:cubicBezTo>
                    <a:cubicBezTo>
                      <a:pt x="7878" y="16"/>
                      <a:pt x="7813" y="14"/>
                      <a:pt x="7770" y="14"/>
                    </a:cubicBezTo>
                    <a:cubicBezTo>
                      <a:pt x="7683" y="14"/>
                      <a:pt x="7683" y="24"/>
                      <a:pt x="7683" y="24"/>
                    </a:cubicBezTo>
                    <a:cubicBezTo>
                      <a:pt x="7683" y="24"/>
                      <a:pt x="7659" y="49"/>
                      <a:pt x="7366" y="73"/>
                    </a:cubicBezTo>
                    <a:cubicBezTo>
                      <a:pt x="7195" y="73"/>
                      <a:pt x="6927" y="98"/>
                      <a:pt x="6586" y="146"/>
                    </a:cubicBezTo>
                    <a:cubicBezTo>
                      <a:pt x="6415" y="171"/>
                      <a:pt x="6220" y="220"/>
                      <a:pt x="6025" y="244"/>
                    </a:cubicBezTo>
                    <a:lnTo>
                      <a:pt x="5439" y="415"/>
                    </a:lnTo>
                    <a:lnTo>
                      <a:pt x="4903" y="634"/>
                    </a:lnTo>
                    <a:cubicBezTo>
                      <a:pt x="4708" y="707"/>
                      <a:pt x="4561" y="780"/>
                      <a:pt x="4415" y="854"/>
                    </a:cubicBezTo>
                    <a:cubicBezTo>
                      <a:pt x="4269" y="927"/>
                      <a:pt x="4147" y="1000"/>
                      <a:pt x="4025" y="1073"/>
                    </a:cubicBezTo>
                    <a:lnTo>
                      <a:pt x="3756" y="1244"/>
                    </a:lnTo>
                    <a:cubicBezTo>
                      <a:pt x="3515" y="1485"/>
                      <a:pt x="3178" y="1679"/>
                      <a:pt x="2982" y="1920"/>
                    </a:cubicBezTo>
                    <a:lnTo>
                      <a:pt x="2982" y="1920"/>
                    </a:lnTo>
                    <a:cubicBezTo>
                      <a:pt x="2672" y="2207"/>
                      <a:pt x="2385" y="2494"/>
                      <a:pt x="2122" y="2805"/>
                    </a:cubicBezTo>
                    <a:cubicBezTo>
                      <a:pt x="2049" y="2927"/>
                      <a:pt x="1951" y="3024"/>
                      <a:pt x="1878" y="3122"/>
                    </a:cubicBezTo>
                    <a:cubicBezTo>
                      <a:pt x="1781" y="3244"/>
                      <a:pt x="1708" y="3341"/>
                      <a:pt x="1659" y="3439"/>
                    </a:cubicBezTo>
                    <a:cubicBezTo>
                      <a:pt x="1550" y="3570"/>
                      <a:pt x="1480" y="3700"/>
                      <a:pt x="1414" y="3831"/>
                    </a:cubicBezTo>
                    <a:lnTo>
                      <a:pt x="1414" y="3831"/>
                    </a:lnTo>
                    <a:cubicBezTo>
                      <a:pt x="1268" y="4146"/>
                      <a:pt x="1244" y="4073"/>
                      <a:pt x="1098" y="4293"/>
                    </a:cubicBezTo>
                    <a:cubicBezTo>
                      <a:pt x="1171" y="4293"/>
                      <a:pt x="1073" y="4561"/>
                      <a:pt x="1049" y="4658"/>
                    </a:cubicBezTo>
                    <a:cubicBezTo>
                      <a:pt x="976" y="4805"/>
                      <a:pt x="878" y="5146"/>
                      <a:pt x="781" y="5390"/>
                    </a:cubicBezTo>
                    <a:lnTo>
                      <a:pt x="756" y="5390"/>
                    </a:lnTo>
                    <a:cubicBezTo>
                      <a:pt x="708" y="5585"/>
                      <a:pt x="561" y="6000"/>
                      <a:pt x="512" y="6122"/>
                    </a:cubicBezTo>
                    <a:cubicBezTo>
                      <a:pt x="464" y="6268"/>
                      <a:pt x="366" y="6512"/>
                      <a:pt x="293" y="6732"/>
                    </a:cubicBezTo>
                    <a:cubicBezTo>
                      <a:pt x="220" y="6975"/>
                      <a:pt x="171" y="7219"/>
                      <a:pt x="147" y="7463"/>
                    </a:cubicBezTo>
                    <a:lnTo>
                      <a:pt x="0" y="7780"/>
                    </a:lnTo>
                    <a:lnTo>
                      <a:pt x="0" y="7829"/>
                    </a:lnTo>
                    <a:cubicBezTo>
                      <a:pt x="171" y="7951"/>
                      <a:pt x="366" y="8024"/>
                      <a:pt x="586" y="8073"/>
                    </a:cubicBezTo>
                    <a:cubicBezTo>
                      <a:pt x="706" y="8113"/>
                      <a:pt x="843" y="8141"/>
                      <a:pt x="975" y="8141"/>
                    </a:cubicBezTo>
                    <a:cubicBezTo>
                      <a:pt x="1163" y="8141"/>
                      <a:pt x="1339" y="8084"/>
                      <a:pt x="1439" y="7927"/>
                    </a:cubicBezTo>
                    <a:lnTo>
                      <a:pt x="1464" y="7927"/>
                    </a:lnTo>
                    <a:lnTo>
                      <a:pt x="1488" y="7829"/>
                    </a:lnTo>
                    <a:cubicBezTo>
                      <a:pt x="1492" y="7808"/>
                      <a:pt x="1494" y="7788"/>
                      <a:pt x="1496" y="7770"/>
                    </a:cubicBezTo>
                    <a:lnTo>
                      <a:pt x="1496" y="7770"/>
                    </a:lnTo>
                    <a:cubicBezTo>
                      <a:pt x="1500" y="7753"/>
                      <a:pt x="1504" y="7746"/>
                      <a:pt x="1507" y="7746"/>
                    </a:cubicBezTo>
                    <a:cubicBezTo>
                      <a:pt x="1516" y="7746"/>
                      <a:pt x="1521" y="7798"/>
                      <a:pt x="1537" y="7829"/>
                    </a:cubicBezTo>
                    <a:cubicBezTo>
                      <a:pt x="1537" y="7780"/>
                      <a:pt x="1561" y="7732"/>
                      <a:pt x="1586" y="7683"/>
                    </a:cubicBezTo>
                    <a:cubicBezTo>
                      <a:pt x="1586" y="7678"/>
                      <a:pt x="1585" y="7676"/>
                      <a:pt x="1583" y="7676"/>
                    </a:cubicBezTo>
                    <a:cubicBezTo>
                      <a:pt x="1576" y="7676"/>
                      <a:pt x="1557" y="7712"/>
                      <a:pt x="1537" y="7732"/>
                    </a:cubicBezTo>
                    <a:cubicBezTo>
                      <a:pt x="1537" y="7634"/>
                      <a:pt x="1537" y="7536"/>
                      <a:pt x="1561" y="7463"/>
                    </a:cubicBezTo>
                    <a:cubicBezTo>
                      <a:pt x="1610" y="7341"/>
                      <a:pt x="1634" y="7463"/>
                      <a:pt x="1659" y="7317"/>
                    </a:cubicBezTo>
                    <a:cubicBezTo>
                      <a:pt x="1878" y="6512"/>
                      <a:pt x="2195" y="5756"/>
                      <a:pt x="2586" y="5024"/>
                    </a:cubicBezTo>
                    <a:cubicBezTo>
                      <a:pt x="2591" y="5024"/>
                      <a:pt x="2594" y="5024"/>
                      <a:pt x="2596" y="5025"/>
                    </a:cubicBezTo>
                    <a:lnTo>
                      <a:pt x="2596" y="5025"/>
                    </a:lnTo>
                    <a:cubicBezTo>
                      <a:pt x="2644" y="4914"/>
                      <a:pt x="2711" y="4824"/>
                      <a:pt x="2756" y="4756"/>
                    </a:cubicBezTo>
                    <a:cubicBezTo>
                      <a:pt x="2805" y="4658"/>
                      <a:pt x="2854" y="4536"/>
                      <a:pt x="2927" y="4439"/>
                    </a:cubicBezTo>
                    <a:cubicBezTo>
                      <a:pt x="2951" y="4415"/>
                      <a:pt x="2976" y="4390"/>
                      <a:pt x="3025" y="4390"/>
                    </a:cubicBezTo>
                    <a:cubicBezTo>
                      <a:pt x="3025" y="4341"/>
                      <a:pt x="3073" y="4268"/>
                      <a:pt x="3098" y="4219"/>
                    </a:cubicBezTo>
                    <a:lnTo>
                      <a:pt x="3220" y="4073"/>
                    </a:lnTo>
                    <a:cubicBezTo>
                      <a:pt x="3244" y="4000"/>
                      <a:pt x="3293" y="3951"/>
                      <a:pt x="3342" y="3878"/>
                    </a:cubicBezTo>
                    <a:cubicBezTo>
                      <a:pt x="3439" y="3756"/>
                      <a:pt x="3537" y="3658"/>
                      <a:pt x="3634" y="3537"/>
                    </a:cubicBezTo>
                    <a:cubicBezTo>
                      <a:pt x="3683" y="3463"/>
                      <a:pt x="3756" y="3415"/>
                      <a:pt x="3756" y="3390"/>
                    </a:cubicBezTo>
                    <a:lnTo>
                      <a:pt x="3732" y="3341"/>
                    </a:lnTo>
                    <a:cubicBezTo>
                      <a:pt x="3805" y="3256"/>
                      <a:pt x="3823" y="3256"/>
                      <a:pt x="3845" y="3256"/>
                    </a:cubicBezTo>
                    <a:cubicBezTo>
                      <a:pt x="3866" y="3256"/>
                      <a:pt x="3890" y="3256"/>
                      <a:pt x="3976" y="3171"/>
                    </a:cubicBezTo>
                    <a:cubicBezTo>
                      <a:pt x="3976" y="3049"/>
                      <a:pt x="4244" y="2927"/>
                      <a:pt x="4269" y="2854"/>
                    </a:cubicBezTo>
                    <a:cubicBezTo>
                      <a:pt x="4269" y="2854"/>
                      <a:pt x="4331" y="2822"/>
                      <a:pt x="4356" y="2822"/>
                    </a:cubicBezTo>
                    <a:cubicBezTo>
                      <a:pt x="4362" y="2822"/>
                      <a:pt x="4366" y="2824"/>
                      <a:pt x="4366" y="2829"/>
                    </a:cubicBezTo>
                    <a:cubicBezTo>
                      <a:pt x="4366" y="2756"/>
                      <a:pt x="4464" y="2732"/>
                      <a:pt x="4488" y="2683"/>
                    </a:cubicBezTo>
                    <a:cubicBezTo>
                      <a:pt x="4504" y="2667"/>
                      <a:pt x="4507" y="2661"/>
                      <a:pt x="4503" y="2661"/>
                    </a:cubicBezTo>
                    <a:cubicBezTo>
                      <a:pt x="4496" y="2661"/>
                      <a:pt x="4464" y="2683"/>
                      <a:pt x="4464" y="2683"/>
                    </a:cubicBezTo>
                    <a:lnTo>
                      <a:pt x="4561" y="2585"/>
                    </a:lnTo>
                    <a:cubicBezTo>
                      <a:pt x="4575" y="2578"/>
                      <a:pt x="4590" y="2575"/>
                      <a:pt x="4602" y="2575"/>
                    </a:cubicBezTo>
                    <a:cubicBezTo>
                      <a:pt x="4625" y="2575"/>
                      <a:pt x="4639" y="2587"/>
                      <a:pt x="4624" y="2600"/>
                    </a:cubicBezTo>
                    <a:lnTo>
                      <a:pt x="4624" y="2600"/>
                    </a:lnTo>
                    <a:cubicBezTo>
                      <a:pt x="4704" y="2549"/>
                      <a:pt x="4866" y="2456"/>
                      <a:pt x="5049" y="2341"/>
                    </a:cubicBezTo>
                    <a:cubicBezTo>
                      <a:pt x="5293" y="2219"/>
                      <a:pt x="5537" y="2098"/>
                      <a:pt x="5805" y="2000"/>
                    </a:cubicBezTo>
                    <a:cubicBezTo>
                      <a:pt x="5878" y="1976"/>
                      <a:pt x="5927" y="1951"/>
                      <a:pt x="6000" y="1927"/>
                    </a:cubicBezTo>
                    <a:lnTo>
                      <a:pt x="6195" y="1878"/>
                    </a:lnTo>
                    <a:cubicBezTo>
                      <a:pt x="6317" y="1829"/>
                      <a:pt x="6464" y="1805"/>
                      <a:pt x="6586" y="1780"/>
                    </a:cubicBezTo>
                    <a:lnTo>
                      <a:pt x="6756" y="1756"/>
                    </a:lnTo>
                    <a:lnTo>
                      <a:pt x="6903" y="1732"/>
                    </a:lnTo>
                    <a:cubicBezTo>
                      <a:pt x="7000" y="1732"/>
                      <a:pt x="7073" y="1707"/>
                      <a:pt x="7122" y="1707"/>
                    </a:cubicBezTo>
                    <a:cubicBezTo>
                      <a:pt x="7098" y="1683"/>
                      <a:pt x="7049" y="1683"/>
                      <a:pt x="7000" y="1683"/>
                    </a:cubicBezTo>
                    <a:cubicBezTo>
                      <a:pt x="6951" y="1683"/>
                      <a:pt x="6903" y="1683"/>
                      <a:pt x="6878" y="1659"/>
                    </a:cubicBezTo>
                    <a:cubicBezTo>
                      <a:pt x="6939" y="1634"/>
                      <a:pt x="6982" y="1634"/>
                      <a:pt x="7015" y="1634"/>
                    </a:cubicBezTo>
                    <a:cubicBezTo>
                      <a:pt x="7049" y="1634"/>
                      <a:pt x="7073" y="1634"/>
                      <a:pt x="7098" y="1610"/>
                    </a:cubicBezTo>
                    <a:cubicBezTo>
                      <a:pt x="7122" y="1646"/>
                      <a:pt x="7183" y="1646"/>
                      <a:pt x="7250" y="1646"/>
                    </a:cubicBezTo>
                    <a:cubicBezTo>
                      <a:pt x="7317" y="1646"/>
                      <a:pt x="7390" y="1646"/>
                      <a:pt x="7439" y="1683"/>
                    </a:cubicBezTo>
                    <a:lnTo>
                      <a:pt x="7464" y="1659"/>
                    </a:lnTo>
                    <a:lnTo>
                      <a:pt x="7537" y="1683"/>
                    </a:lnTo>
                    <a:cubicBezTo>
                      <a:pt x="7634" y="1659"/>
                      <a:pt x="7732" y="1659"/>
                      <a:pt x="7829" y="1659"/>
                    </a:cubicBezTo>
                    <a:cubicBezTo>
                      <a:pt x="7903" y="1659"/>
                      <a:pt x="8000" y="1683"/>
                      <a:pt x="8098" y="1683"/>
                    </a:cubicBezTo>
                    <a:lnTo>
                      <a:pt x="8390" y="1683"/>
                    </a:lnTo>
                    <a:cubicBezTo>
                      <a:pt x="8458" y="1683"/>
                      <a:pt x="8526" y="1683"/>
                      <a:pt x="8594" y="1702"/>
                    </a:cubicBezTo>
                    <a:lnTo>
                      <a:pt x="8594" y="1702"/>
                    </a:lnTo>
                    <a:cubicBezTo>
                      <a:pt x="8571" y="1690"/>
                      <a:pt x="8551" y="1659"/>
                      <a:pt x="8610" y="1659"/>
                    </a:cubicBezTo>
                    <a:cubicBezTo>
                      <a:pt x="8610" y="1683"/>
                      <a:pt x="8659" y="1683"/>
                      <a:pt x="8707" y="1683"/>
                    </a:cubicBezTo>
                    <a:cubicBezTo>
                      <a:pt x="8756" y="1683"/>
                      <a:pt x="8805" y="1683"/>
                      <a:pt x="8829" y="1707"/>
                    </a:cubicBezTo>
                    <a:cubicBezTo>
                      <a:pt x="8878" y="1707"/>
                      <a:pt x="8981" y="1740"/>
                      <a:pt x="9030" y="1740"/>
                    </a:cubicBezTo>
                    <a:cubicBezTo>
                      <a:pt x="9053" y="1740"/>
                      <a:pt x="9064" y="1733"/>
                      <a:pt x="9052" y="1712"/>
                    </a:cubicBezTo>
                    <a:lnTo>
                      <a:pt x="9052" y="1712"/>
                    </a:lnTo>
                    <a:cubicBezTo>
                      <a:pt x="9086" y="1759"/>
                      <a:pt x="9264" y="1805"/>
                      <a:pt x="9146" y="1805"/>
                    </a:cubicBezTo>
                    <a:cubicBezTo>
                      <a:pt x="9195" y="1829"/>
                      <a:pt x="9244" y="1854"/>
                      <a:pt x="9317" y="1854"/>
                    </a:cubicBezTo>
                    <a:lnTo>
                      <a:pt x="9244" y="1805"/>
                    </a:lnTo>
                    <a:lnTo>
                      <a:pt x="9244" y="1805"/>
                    </a:lnTo>
                    <a:cubicBezTo>
                      <a:pt x="9439" y="1854"/>
                      <a:pt x="9537" y="1951"/>
                      <a:pt x="9707" y="1951"/>
                    </a:cubicBezTo>
                    <a:lnTo>
                      <a:pt x="9634" y="1902"/>
                    </a:lnTo>
                    <a:lnTo>
                      <a:pt x="9634" y="1902"/>
                    </a:lnTo>
                    <a:cubicBezTo>
                      <a:pt x="9756" y="1927"/>
                      <a:pt x="9854" y="1976"/>
                      <a:pt x="9903" y="2049"/>
                    </a:cubicBezTo>
                    <a:lnTo>
                      <a:pt x="9756" y="2024"/>
                    </a:lnTo>
                    <a:lnTo>
                      <a:pt x="9756" y="2024"/>
                    </a:lnTo>
                    <a:lnTo>
                      <a:pt x="10024" y="2122"/>
                    </a:lnTo>
                    <a:cubicBezTo>
                      <a:pt x="10098" y="2146"/>
                      <a:pt x="10171" y="2171"/>
                      <a:pt x="10268" y="2195"/>
                    </a:cubicBezTo>
                    <a:lnTo>
                      <a:pt x="10195" y="2171"/>
                    </a:lnTo>
                    <a:lnTo>
                      <a:pt x="10195" y="2171"/>
                    </a:lnTo>
                    <a:cubicBezTo>
                      <a:pt x="10488" y="2244"/>
                      <a:pt x="10732" y="2366"/>
                      <a:pt x="11000" y="2488"/>
                    </a:cubicBezTo>
                    <a:cubicBezTo>
                      <a:pt x="11317" y="2683"/>
                      <a:pt x="11634" y="2878"/>
                      <a:pt x="11732" y="2927"/>
                    </a:cubicBezTo>
                    <a:lnTo>
                      <a:pt x="11683" y="2829"/>
                    </a:lnTo>
                    <a:lnTo>
                      <a:pt x="11854" y="2902"/>
                    </a:lnTo>
                    <a:cubicBezTo>
                      <a:pt x="11833" y="2902"/>
                      <a:pt x="11722" y="2956"/>
                      <a:pt x="11691" y="2956"/>
                    </a:cubicBezTo>
                    <a:cubicBezTo>
                      <a:pt x="11691" y="2956"/>
                      <a:pt x="11690" y="2956"/>
                      <a:pt x="11690" y="2956"/>
                    </a:cubicBezTo>
                    <a:lnTo>
                      <a:pt x="11690" y="2956"/>
                    </a:lnTo>
                    <a:cubicBezTo>
                      <a:pt x="12077" y="3248"/>
                      <a:pt x="12416" y="3587"/>
                      <a:pt x="12732" y="3951"/>
                    </a:cubicBezTo>
                    <a:cubicBezTo>
                      <a:pt x="13049" y="4341"/>
                      <a:pt x="13317" y="4756"/>
                      <a:pt x="13537" y="5171"/>
                    </a:cubicBezTo>
                    <a:cubicBezTo>
                      <a:pt x="13561" y="5244"/>
                      <a:pt x="13549" y="5262"/>
                      <a:pt x="13531" y="5262"/>
                    </a:cubicBezTo>
                    <a:cubicBezTo>
                      <a:pt x="13512" y="5262"/>
                      <a:pt x="13488" y="5244"/>
                      <a:pt x="13488" y="5244"/>
                    </a:cubicBezTo>
                    <a:lnTo>
                      <a:pt x="13488" y="5244"/>
                    </a:lnTo>
                    <a:cubicBezTo>
                      <a:pt x="13561" y="5390"/>
                      <a:pt x="13561" y="5293"/>
                      <a:pt x="13610" y="5439"/>
                    </a:cubicBezTo>
                    <a:cubicBezTo>
                      <a:pt x="13610" y="5447"/>
                      <a:pt x="13607" y="5450"/>
                      <a:pt x="13603" y="5450"/>
                    </a:cubicBezTo>
                    <a:cubicBezTo>
                      <a:pt x="13594" y="5450"/>
                      <a:pt x="13577" y="5439"/>
                      <a:pt x="13561" y="5439"/>
                    </a:cubicBezTo>
                    <a:cubicBezTo>
                      <a:pt x="13610" y="5488"/>
                      <a:pt x="13610" y="5561"/>
                      <a:pt x="13634" y="5561"/>
                    </a:cubicBezTo>
                    <a:cubicBezTo>
                      <a:pt x="13610" y="5463"/>
                      <a:pt x="13683" y="5488"/>
                      <a:pt x="13707" y="5439"/>
                    </a:cubicBezTo>
                    <a:lnTo>
                      <a:pt x="13732" y="5512"/>
                    </a:lnTo>
                    <a:cubicBezTo>
                      <a:pt x="13756" y="5561"/>
                      <a:pt x="13781" y="5610"/>
                      <a:pt x="13781" y="5610"/>
                    </a:cubicBezTo>
                    <a:lnTo>
                      <a:pt x="13732" y="5610"/>
                    </a:lnTo>
                    <a:cubicBezTo>
                      <a:pt x="13756" y="5658"/>
                      <a:pt x="13878" y="5683"/>
                      <a:pt x="13927" y="5878"/>
                    </a:cubicBezTo>
                    <a:cubicBezTo>
                      <a:pt x="14049" y="6195"/>
                      <a:pt x="14146" y="6536"/>
                      <a:pt x="14244" y="6878"/>
                    </a:cubicBezTo>
                    <a:cubicBezTo>
                      <a:pt x="14220" y="6878"/>
                      <a:pt x="14195" y="6805"/>
                      <a:pt x="14171" y="6756"/>
                    </a:cubicBezTo>
                    <a:lnTo>
                      <a:pt x="14171" y="6756"/>
                    </a:lnTo>
                    <a:cubicBezTo>
                      <a:pt x="14171" y="6805"/>
                      <a:pt x="14195" y="6854"/>
                      <a:pt x="14195" y="6902"/>
                    </a:cubicBezTo>
                    <a:cubicBezTo>
                      <a:pt x="14195" y="6886"/>
                      <a:pt x="14197" y="6879"/>
                      <a:pt x="14199" y="6879"/>
                    </a:cubicBezTo>
                    <a:cubicBezTo>
                      <a:pt x="14209" y="6879"/>
                      <a:pt x="14234" y="6989"/>
                      <a:pt x="14242" y="6989"/>
                    </a:cubicBezTo>
                    <a:cubicBezTo>
                      <a:pt x="14243" y="6989"/>
                      <a:pt x="14244" y="6985"/>
                      <a:pt x="14244" y="6975"/>
                    </a:cubicBezTo>
                    <a:cubicBezTo>
                      <a:pt x="14341" y="7219"/>
                      <a:pt x="14415" y="7488"/>
                      <a:pt x="14463" y="7756"/>
                    </a:cubicBezTo>
                    <a:cubicBezTo>
                      <a:pt x="14488" y="7756"/>
                      <a:pt x="14854" y="7829"/>
                      <a:pt x="15171" y="7902"/>
                    </a:cubicBezTo>
                    <a:cubicBezTo>
                      <a:pt x="15512" y="8000"/>
                      <a:pt x="15854" y="8097"/>
                      <a:pt x="15902" y="8097"/>
                    </a:cubicBezTo>
                    <a:cubicBezTo>
                      <a:pt x="15902" y="8171"/>
                      <a:pt x="15902" y="8219"/>
                      <a:pt x="15902" y="8292"/>
                    </a:cubicBezTo>
                    <a:cubicBezTo>
                      <a:pt x="15927" y="8195"/>
                      <a:pt x="15927" y="8122"/>
                      <a:pt x="15902" y="8024"/>
                    </a:cubicBezTo>
                    <a:lnTo>
                      <a:pt x="15854" y="8024"/>
                    </a:lnTo>
                    <a:cubicBezTo>
                      <a:pt x="15805" y="7829"/>
                      <a:pt x="15878" y="7975"/>
                      <a:pt x="15854" y="7780"/>
                    </a:cubicBezTo>
                    <a:cubicBezTo>
                      <a:pt x="15878" y="7780"/>
                      <a:pt x="15902" y="7951"/>
                      <a:pt x="15927" y="8097"/>
                    </a:cubicBezTo>
                    <a:cubicBezTo>
                      <a:pt x="15927" y="7951"/>
                      <a:pt x="15927" y="7805"/>
                      <a:pt x="15902" y="7756"/>
                    </a:cubicBezTo>
                    <a:cubicBezTo>
                      <a:pt x="15902" y="7634"/>
                      <a:pt x="15951" y="7756"/>
                      <a:pt x="15927" y="7610"/>
                    </a:cubicBezTo>
                    <a:cubicBezTo>
                      <a:pt x="15878" y="7488"/>
                      <a:pt x="15854" y="7366"/>
                      <a:pt x="15854" y="7219"/>
                    </a:cubicBezTo>
                    <a:cubicBezTo>
                      <a:pt x="15829" y="6927"/>
                      <a:pt x="15707" y="6780"/>
                      <a:pt x="15659" y="6488"/>
                    </a:cubicBezTo>
                    <a:lnTo>
                      <a:pt x="15659" y="6488"/>
                    </a:lnTo>
                    <a:lnTo>
                      <a:pt x="15683" y="6512"/>
                    </a:lnTo>
                    <a:cubicBezTo>
                      <a:pt x="15683" y="6414"/>
                      <a:pt x="15610" y="6195"/>
                      <a:pt x="15561" y="6049"/>
                    </a:cubicBezTo>
                    <a:cubicBezTo>
                      <a:pt x="15561" y="6077"/>
                      <a:pt x="15561" y="6105"/>
                      <a:pt x="15556" y="6105"/>
                    </a:cubicBezTo>
                    <a:cubicBezTo>
                      <a:pt x="15553" y="6105"/>
                      <a:pt x="15547" y="6090"/>
                      <a:pt x="15537" y="6049"/>
                    </a:cubicBezTo>
                    <a:cubicBezTo>
                      <a:pt x="15512" y="5951"/>
                      <a:pt x="15488" y="5854"/>
                      <a:pt x="15463" y="5780"/>
                    </a:cubicBezTo>
                    <a:cubicBezTo>
                      <a:pt x="15439" y="5707"/>
                      <a:pt x="15415" y="5634"/>
                      <a:pt x="15390" y="5536"/>
                    </a:cubicBezTo>
                    <a:lnTo>
                      <a:pt x="15317" y="5415"/>
                    </a:lnTo>
                    <a:cubicBezTo>
                      <a:pt x="15024" y="4732"/>
                      <a:pt x="14683" y="4097"/>
                      <a:pt x="14244" y="3512"/>
                    </a:cubicBezTo>
                    <a:cubicBezTo>
                      <a:pt x="13805" y="2927"/>
                      <a:pt x="13317" y="2390"/>
                      <a:pt x="12756" y="1927"/>
                    </a:cubicBezTo>
                    <a:lnTo>
                      <a:pt x="12781" y="1927"/>
                    </a:lnTo>
                    <a:cubicBezTo>
                      <a:pt x="12195" y="1415"/>
                      <a:pt x="11537" y="1024"/>
                      <a:pt x="10829" y="707"/>
                    </a:cubicBezTo>
                    <a:cubicBezTo>
                      <a:pt x="10122" y="366"/>
                      <a:pt x="9366" y="171"/>
                      <a:pt x="8610" y="98"/>
                    </a:cubicBezTo>
                    <a:cubicBezTo>
                      <a:pt x="8415" y="24"/>
                      <a:pt x="8195" y="0"/>
                      <a:pt x="80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4" name="Google Shape;3044;p89"/>
            <p:cNvSpPr/>
            <p:nvPr/>
          </p:nvSpPr>
          <p:spPr>
            <a:xfrm>
              <a:off x="400925" y="3037350"/>
              <a:ext cx="2450" cy="3700"/>
            </a:xfrm>
            <a:custGeom>
              <a:rect b="b" l="l" r="r" t="t"/>
              <a:pathLst>
                <a:path extrusionOk="0" h="148" w="98">
                  <a:moveTo>
                    <a:pt x="98" y="1"/>
                  </a:moveTo>
                  <a:lnTo>
                    <a:pt x="98" y="1"/>
                  </a:lnTo>
                  <a:cubicBezTo>
                    <a:pt x="49" y="25"/>
                    <a:pt x="0" y="74"/>
                    <a:pt x="0" y="147"/>
                  </a:cubicBezTo>
                  <a:cubicBezTo>
                    <a:pt x="49" y="98"/>
                    <a:pt x="73" y="50"/>
                    <a:pt x="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9"/>
            <p:cNvSpPr/>
            <p:nvPr/>
          </p:nvSpPr>
          <p:spPr>
            <a:xfrm>
              <a:off x="403350" y="3037350"/>
              <a:ext cx="25" cy="25"/>
            </a:xfrm>
            <a:custGeom>
              <a:rect b="b" l="l" r="r" t="t"/>
              <a:pathLst>
                <a:path extrusionOk="0" h="1" w="1">
                  <a:moveTo>
                    <a:pt x="1" y="1"/>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9"/>
            <p:cNvSpPr/>
            <p:nvPr/>
          </p:nvSpPr>
          <p:spPr>
            <a:xfrm>
              <a:off x="365550" y="2914800"/>
              <a:ext cx="267700" cy="124800"/>
            </a:xfrm>
            <a:custGeom>
              <a:rect b="b" l="l" r="r" t="t"/>
              <a:pathLst>
                <a:path extrusionOk="0" h="4992" w="10708">
                  <a:moveTo>
                    <a:pt x="2206" y="3416"/>
                  </a:moveTo>
                  <a:lnTo>
                    <a:pt x="2206" y="3416"/>
                  </a:lnTo>
                  <a:cubicBezTo>
                    <a:pt x="2205" y="3416"/>
                    <a:pt x="2205" y="3417"/>
                    <a:pt x="2205" y="3418"/>
                  </a:cubicBezTo>
                  <a:lnTo>
                    <a:pt x="2205" y="3418"/>
                  </a:lnTo>
                  <a:cubicBezTo>
                    <a:pt x="2206" y="3417"/>
                    <a:pt x="2207" y="3416"/>
                    <a:pt x="2206" y="3416"/>
                  </a:cubicBezTo>
                  <a:close/>
                  <a:moveTo>
                    <a:pt x="2205" y="3418"/>
                  </a:moveTo>
                  <a:cubicBezTo>
                    <a:pt x="2202" y="3421"/>
                    <a:pt x="2196" y="3427"/>
                    <a:pt x="2196" y="3440"/>
                  </a:cubicBezTo>
                  <a:cubicBezTo>
                    <a:pt x="2198" y="3432"/>
                    <a:pt x="2201" y="3425"/>
                    <a:pt x="2205" y="3418"/>
                  </a:cubicBezTo>
                  <a:close/>
                  <a:moveTo>
                    <a:pt x="1464" y="4757"/>
                  </a:moveTo>
                  <a:lnTo>
                    <a:pt x="1451" y="4807"/>
                  </a:lnTo>
                  <a:lnTo>
                    <a:pt x="1451" y="4807"/>
                  </a:lnTo>
                  <a:cubicBezTo>
                    <a:pt x="1453" y="4778"/>
                    <a:pt x="1448" y="4757"/>
                    <a:pt x="1464" y="4757"/>
                  </a:cubicBezTo>
                  <a:close/>
                  <a:moveTo>
                    <a:pt x="5171" y="1"/>
                  </a:moveTo>
                  <a:cubicBezTo>
                    <a:pt x="5244" y="1"/>
                    <a:pt x="5220" y="25"/>
                    <a:pt x="5171" y="49"/>
                  </a:cubicBezTo>
                  <a:cubicBezTo>
                    <a:pt x="4830" y="74"/>
                    <a:pt x="5147" y="74"/>
                    <a:pt x="4805" y="123"/>
                  </a:cubicBezTo>
                  <a:lnTo>
                    <a:pt x="4610" y="147"/>
                  </a:lnTo>
                  <a:lnTo>
                    <a:pt x="4366" y="220"/>
                  </a:lnTo>
                  <a:cubicBezTo>
                    <a:pt x="4147" y="245"/>
                    <a:pt x="3927" y="318"/>
                    <a:pt x="3683" y="391"/>
                  </a:cubicBezTo>
                  <a:cubicBezTo>
                    <a:pt x="3586" y="415"/>
                    <a:pt x="3464" y="464"/>
                    <a:pt x="3366" y="488"/>
                  </a:cubicBezTo>
                  <a:cubicBezTo>
                    <a:pt x="3244" y="537"/>
                    <a:pt x="3147" y="562"/>
                    <a:pt x="3049" y="610"/>
                  </a:cubicBezTo>
                  <a:cubicBezTo>
                    <a:pt x="2878" y="708"/>
                    <a:pt x="2708" y="781"/>
                    <a:pt x="2635" y="805"/>
                  </a:cubicBezTo>
                  <a:cubicBezTo>
                    <a:pt x="2513" y="952"/>
                    <a:pt x="2269" y="1049"/>
                    <a:pt x="2147" y="1196"/>
                  </a:cubicBezTo>
                  <a:lnTo>
                    <a:pt x="2147" y="1171"/>
                  </a:lnTo>
                  <a:cubicBezTo>
                    <a:pt x="2098" y="1220"/>
                    <a:pt x="2025" y="1293"/>
                    <a:pt x="1903" y="1366"/>
                  </a:cubicBezTo>
                  <a:lnTo>
                    <a:pt x="1561" y="1708"/>
                  </a:lnTo>
                  <a:lnTo>
                    <a:pt x="1220" y="2049"/>
                  </a:lnTo>
                  <a:cubicBezTo>
                    <a:pt x="1147" y="2147"/>
                    <a:pt x="1098" y="2220"/>
                    <a:pt x="1049" y="2318"/>
                  </a:cubicBezTo>
                  <a:lnTo>
                    <a:pt x="1074" y="2293"/>
                  </a:lnTo>
                  <a:lnTo>
                    <a:pt x="1074" y="2293"/>
                  </a:lnTo>
                  <a:cubicBezTo>
                    <a:pt x="976" y="2488"/>
                    <a:pt x="927" y="2415"/>
                    <a:pt x="830" y="2537"/>
                  </a:cubicBezTo>
                  <a:cubicBezTo>
                    <a:pt x="903" y="2562"/>
                    <a:pt x="830" y="2732"/>
                    <a:pt x="805" y="2781"/>
                  </a:cubicBezTo>
                  <a:cubicBezTo>
                    <a:pt x="757" y="2879"/>
                    <a:pt x="708" y="3074"/>
                    <a:pt x="635" y="3244"/>
                  </a:cubicBezTo>
                  <a:lnTo>
                    <a:pt x="610" y="3220"/>
                  </a:lnTo>
                  <a:cubicBezTo>
                    <a:pt x="586" y="3342"/>
                    <a:pt x="464" y="3586"/>
                    <a:pt x="439" y="3659"/>
                  </a:cubicBezTo>
                  <a:cubicBezTo>
                    <a:pt x="391" y="3757"/>
                    <a:pt x="318" y="3879"/>
                    <a:pt x="269" y="4025"/>
                  </a:cubicBezTo>
                  <a:cubicBezTo>
                    <a:pt x="196" y="4171"/>
                    <a:pt x="147" y="4318"/>
                    <a:pt x="147" y="4464"/>
                  </a:cubicBezTo>
                  <a:lnTo>
                    <a:pt x="0" y="4610"/>
                  </a:lnTo>
                  <a:lnTo>
                    <a:pt x="0" y="4635"/>
                  </a:lnTo>
                  <a:cubicBezTo>
                    <a:pt x="171" y="4732"/>
                    <a:pt x="366" y="4830"/>
                    <a:pt x="586" y="4879"/>
                  </a:cubicBezTo>
                  <a:cubicBezTo>
                    <a:pt x="769" y="4940"/>
                    <a:pt x="981" y="4991"/>
                    <a:pt x="1156" y="4991"/>
                  </a:cubicBezTo>
                  <a:cubicBezTo>
                    <a:pt x="1260" y="4991"/>
                    <a:pt x="1351" y="4973"/>
                    <a:pt x="1415" y="4927"/>
                  </a:cubicBezTo>
                  <a:lnTo>
                    <a:pt x="1439" y="4927"/>
                  </a:lnTo>
                  <a:lnTo>
                    <a:pt x="1439" y="4854"/>
                  </a:lnTo>
                  <a:cubicBezTo>
                    <a:pt x="1447" y="4839"/>
                    <a:pt x="1455" y="4833"/>
                    <a:pt x="1461" y="4833"/>
                  </a:cubicBezTo>
                  <a:cubicBezTo>
                    <a:pt x="1477" y="4833"/>
                    <a:pt x="1488" y="4862"/>
                    <a:pt x="1488" y="4879"/>
                  </a:cubicBezTo>
                  <a:cubicBezTo>
                    <a:pt x="1488" y="4854"/>
                    <a:pt x="1513" y="4830"/>
                    <a:pt x="1537" y="4805"/>
                  </a:cubicBezTo>
                  <a:cubicBezTo>
                    <a:pt x="1537" y="4798"/>
                    <a:pt x="1535" y="4795"/>
                    <a:pt x="1531" y="4795"/>
                  </a:cubicBezTo>
                  <a:cubicBezTo>
                    <a:pt x="1523" y="4795"/>
                    <a:pt x="1505" y="4813"/>
                    <a:pt x="1488" y="4830"/>
                  </a:cubicBezTo>
                  <a:cubicBezTo>
                    <a:pt x="1488" y="4781"/>
                    <a:pt x="1488" y="4708"/>
                    <a:pt x="1488" y="4659"/>
                  </a:cubicBezTo>
                  <a:cubicBezTo>
                    <a:pt x="1513" y="4635"/>
                    <a:pt x="1531" y="4635"/>
                    <a:pt x="1546" y="4635"/>
                  </a:cubicBezTo>
                  <a:cubicBezTo>
                    <a:pt x="1561" y="4635"/>
                    <a:pt x="1574" y="4635"/>
                    <a:pt x="1586" y="4610"/>
                  </a:cubicBezTo>
                  <a:cubicBezTo>
                    <a:pt x="1757" y="4196"/>
                    <a:pt x="1952" y="3781"/>
                    <a:pt x="2196" y="3415"/>
                  </a:cubicBezTo>
                  <a:cubicBezTo>
                    <a:pt x="2202" y="3415"/>
                    <a:pt x="2205" y="3415"/>
                    <a:pt x="2206" y="3416"/>
                  </a:cubicBezTo>
                  <a:lnTo>
                    <a:pt x="2206" y="3416"/>
                  </a:lnTo>
                  <a:cubicBezTo>
                    <a:pt x="2257" y="3305"/>
                    <a:pt x="2345" y="3214"/>
                    <a:pt x="2391" y="3122"/>
                  </a:cubicBezTo>
                  <a:lnTo>
                    <a:pt x="2464" y="3122"/>
                  </a:lnTo>
                  <a:cubicBezTo>
                    <a:pt x="2439" y="3122"/>
                    <a:pt x="2561" y="3001"/>
                    <a:pt x="2659" y="2879"/>
                  </a:cubicBezTo>
                  <a:cubicBezTo>
                    <a:pt x="2708" y="2805"/>
                    <a:pt x="2781" y="2757"/>
                    <a:pt x="2830" y="2708"/>
                  </a:cubicBezTo>
                  <a:lnTo>
                    <a:pt x="2952" y="2635"/>
                  </a:lnTo>
                  <a:lnTo>
                    <a:pt x="2927" y="2586"/>
                  </a:lnTo>
                  <a:cubicBezTo>
                    <a:pt x="2960" y="2553"/>
                    <a:pt x="2979" y="2545"/>
                    <a:pt x="2992" y="2545"/>
                  </a:cubicBezTo>
                  <a:cubicBezTo>
                    <a:pt x="3006" y="2545"/>
                    <a:pt x="3014" y="2553"/>
                    <a:pt x="3025" y="2553"/>
                  </a:cubicBezTo>
                  <a:cubicBezTo>
                    <a:pt x="3036" y="2553"/>
                    <a:pt x="3049" y="2545"/>
                    <a:pt x="3074" y="2513"/>
                  </a:cubicBezTo>
                  <a:cubicBezTo>
                    <a:pt x="3049" y="2415"/>
                    <a:pt x="3244" y="2391"/>
                    <a:pt x="3244" y="2342"/>
                  </a:cubicBezTo>
                  <a:cubicBezTo>
                    <a:pt x="3244" y="2342"/>
                    <a:pt x="3266" y="2331"/>
                    <a:pt x="3288" y="2331"/>
                  </a:cubicBezTo>
                  <a:cubicBezTo>
                    <a:pt x="3298" y="2331"/>
                    <a:pt x="3309" y="2334"/>
                    <a:pt x="3317" y="2342"/>
                  </a:cubicBezTo>
                  <a:cubicBezTo>
                    <a:pt x="3317" y="2293"/>
                    <a:pt x="3342" y="2293"/>
                    <a:pt x="3366" y="2269"/>
                  </a:cubicBezTo>
                  <a:cubicBezTo>
                    <a:pt x="3374" y="2261"/>
                    <a:pt x="3377" y="2258"/>
                    <a:pt x="3376" y="2258"/>
                  </a:cubicBezTo>
                  <a:cubicBezTo>
                    <a:pt x="3374" y="2258"/>
                    <a:pt x="3358" y="2269"/>
                    <a:pt x="3342" y="2269"/>
                  </a:cubicBezTo>
                  <a:lnTo>
                    <a:pt x="3415" y="2220"/>
                  </a:lnTo>
                  <a:cubicBezTo>
                    <a:pt x="3439" y="2220"/>
                    <a:pt x="3464" y="2220"/>
                    <a:pt x="3439" y="2244"/>
                  </a:cubicBezTo>
                  <a:cubicBezTo>
                    <a:pt x="3513" y="2196"/>
                    <a:pt x="3610" y="2171"/>
                    <a:pt x="3708" y="2123"/>
                  </a:cubicBezTo>
                  <a:cubicBezTo>
                    <a:pt x="3830" y="2049"/>
                    <a:pt x="3976" y="2001"/>
                    <a:pt x="4122" y="1952"/>
                  </a:cubicBezTo>
                  <a:cubicBezTo>
                    <a:pt x="4195" y="1927"/>
                    <a:pt x="4269" y="1927"/>
                    <a:pt x="4342" y="1903"/>
                  </a:cubicBezTo>
                  <a:cubicBezTo>
                    <a:pt x="4415" y="1879"/>
                    <a:pt x="4488" y="1854"/>
                    <a:pt x="4561" y="1830"/>
                  </a:cubicBezTo>
                  <a:cubicBezTo>
                    <a:pt x="4708" y="1805"/>
                    <a:pt x="4805" y="1781"/>
                    <a:pt x="4878" y="1781"/>
                  </a:cubicBezTo>
                  <a:cubicBezTo>
                    <a:pt x="4854" y="1757"/>
                    <a:pt x="4824" y="1757"/>
                    <a:pt x="4796" y="1757"/>
                  </a:cubicBezTo>
                  <a:cubicBezTo>
                    <a:pt x="4769" y="1757"/>
                    <a:pt x="4744" y="1757"/>
                    <a:pt x="4732" y="1732"/>
                  </a:cubicBezTo>
                  <a:cubicBezTo>
                    <a:pt x="4756" y="1708"/>
                    <a:pt x="4781" y="1708"/>
                    <a:pt x="4799" y="1708"/>
                  </a:cubicBezTo>
                  <a:cubicBezTo>
                    <a:pt x="4817" y="1708"/>
                    <a:pt x="4830" y="1708"/>
                    <a:pt x="4830" y="1684"/>
                  </a:cubicBezTo>
                  <a:cubicBezTo>
                    <a:pt x="4854" y="1720"/>
                    <a:pt x="4891" y="1720"/>
                    <a:pt x="4930" y="1720"/>
                  </a:cubicBezTo>
                  <a:cubicBezTo>
                    <a:pt x="4970" y="1720"/>
                    <a:pt x="5013" y="1720"/>
                    <a:pt x="5049" y="1757"/>
                  </a:cubicBezTo>
                  <a:lnTo>
                    <a:pt x="5049" y="1708"/>
                  </a:lnTo>
                  <a:lnTo>
                    <a:pt x="5074" y="1732"/>
                  </a:lnTo>
                  <a:cubicBezTo>
                    <a:pt x="5220" y="1684"/>
                    <a:pt x="5244" y="1684"/>
                    <a:pt x="5244" y="1684"/>
                  </a:cubicBezTo>
                  <a:lnTo>
                    <a:pt x="5415" y="1684"/>
                  </a:lnTo>
                  <a:cubicBezTo>
                    <a:pt x="5519" y="1684"/>
                    <a:pt x="5588" y="1630"/>
                    <a:pt x="5667" y="1630"/>
                  </a:cubicBezTo>
                  <a:cubicBezTo>
                    <a:pt x="5680" y="1630"/>
                    <a:pt x="5694" y="1631"/>
                    <a:pt x="5708" y="1635"/>
                  </a:cubicBezTo>
                  <a:cubicBezTo>
                    <a:pt x="5708" y="1635"/>
                    <a:pt x="5659" y="1586"/>
                    <a:pt x="5708" y="1586"/>
                  </a:cubicBezTo>
                  <a:cubicBezTo>
                    <a:pt x="5708" y="1591"/>
                    <a:pt x="5713" y="1593"/>
                    <a:pt x="5720" y="1593"/>
                  </a:cubicBezTo>
                  <a:cubicBezTo>
                    <a:pt x="5734" y="1593"/>
                    <a:pt x="5757" y="1588"/>
                    <a:pt x="5775" y="1588"/>
                  </a:cubicBezTo>
                  <a:cubicBezTo>
                    <a:pt x="5792" y="1588"/>
                    <a:pt x="5805" y="1592"/>
                    <a:pt x="5805" y="1610"/>
                  </a:cubicBezTo>
                  <a:cubicBezTo>
                    <a:pt x="5812" y="1617"/>
                    <a:pt x="5824" y="1620"/>
                    <a:pt x="5837" y="1620"/>
                  </a:cubicBezTo>
                  <a:cubicBezTo>
                    <a:pt x="5871" y="1620"/>
                    <a:pt x="5915" y="1600"/>
                    <a:pt x="5905" y="1568"/>
                  </a:cubicBezTo>
                  <a:lnTo>
                    <a:pt x="5905" y="1568"/>
                  </a:lnTo>
                  <a:cubicBezTo>
                    <a:pt x="5921" y="1586"/>
                    <a:pt x="5996" y="1588"/>
                    <a:pt x="5952" y="1610"/>
                  </a:cubicBezTo>
                  <a:cubicBezTo>
                    <a:pt x="5968" y="1610"/>
                    <a:pt x="5995" y="1621"/>
                    <a:pt x="6011" y="1621"/>
                  </a:cubicBezTo>
                  <a:cubicBezTo>
                    <a:pt x="6019" y="1621"/>
                    <a:pt x="6025" y="1618"/>
                    <a:pt x="6025" y="1610"/>
                  </a:cubicBezTo>
                  <a:lnTo>
                    <a:pt x="6000" y="1586"/>
                  </a:lnTo>
                  <a:cubicBezTo>
                    <a:pt x="6084" y="1586"/>
                    <a:pt x="6132" y="1640"/>
                    <a:pt x="6205" y="1640"/>
                  </a:cubicBezTo>
                  <a:cubicBezTo>
                    <a:pt x="6217" y="1640"/>
                    <a:pt x="6230" y="1638"/>
                    <a:pt x="6244" y="1635"/>
                  </a:cubicBezTo>
                  <a:lnTo>
                    <a:pt x="6195" y="1586"/>
                  </a:lnTo>
                  <a:cubicBezTo>
                    <a:pt x="6269" y="1586"/>
                    <a:pt x="6317" y="1635"/>
                    <a:pt x="6317" y="1684"/>
                  </a:cubicBezTo>
                  <a:lnTo>
                    <a:pt x="6269" y="1684"/>
                  </a:lnTo>
                  <a:cubicBezTo>
                    <a:pt x="6342" y="1708"/>
                    <a:pt x="6439" y="1732"/>
                    <a:pt x="6537" y="1732"/>
                  </a:cubicBezTo>
                  <a:lnTo>
                    <a:pt x="6488" y="1732"/>
                  </a:lnTo>
                  <a:cubicBezTo>
                    <a:pt x="6561" y="1732"/>
                    <a:pt x="6610" y="1757"/>
                    <a:pt x="6683" y="1757"/>
                  </a:cubicBezTo>
                  <a:cubicBezTo>
                    <a:pt x="6756" y="1781"/>
                    <a:pt x="6854" y="1805"/>
                    <a:pt x="6952" y="1854"/>
                  </a:cubicBezTo>
                  <a:cubicBezTo>
                    <a:pt x="7147" y="1903"/>
                    <a:pt x="7317" y="2001"/>
                    <a:pt x="7391" y="2025"/>
                  </a:cubicBezTo>
                  <a:lnTo>
                    <a:pt x="7366" y="1952"/>
                  </a:lnTo>
                  <a:lnTo>
                    <a:pt x="7488" y="1976"/>
                  </a:lnTo>
                  <a:cubicBezTo>
                    <a:pt x="7488" y="1976"/>
                    <a:pt x="7395" y="2051"/>
                    <a:pt x="7371" y="2053"/>
                  </a:cubicBezTo>
                  <a:lnTo>
                    <a:pt x="7371" y="2053"/>
                  </a:lnTo>
                  <a:lnTo>
                    <a:pt x="7366" y="2049"/>
                  </a:lnTo>
                  <a:lnTo>
                    <a:pt x="7366" y="2049"/>
                  </a:lnTo>
                  <a:cubicBezTo>
                    <a:pt x="7366" y="2052"/>
                    <a:pt x="7368" y="2053"/>
                    <a:pt x="7370" y="2053"/>
                  </a:cubicBezTo>
                  <a:cubicBezTo>
                    <a:pt x="7371" y="2053"/>
                    <a:pt x="7371" y="2053"/>
                    <a:pt x="7371" y="2053"/>
                  </a:cubicBezTo>
                  <a:lnTo>
                    <a:pt x="7371" y="2053"/>
                  </a:lnTo>
                  <a:lnTo>
                    <a:pt x="7464" y="2123"/>
                  </a:lnTo>
                  <a:lnTo>
                    <a:pt x="7610" y="2220"/>
                  </a:lnTo>
                  <a:cubicBezTo>
                    <a:pt x="7756" y="2318"/>
                    <a:pt x="7878" y="2415"/>
                    <a:pt x="8000" y="2537"/>
                  </a:cubicBezTo>
                  <a:cubicBezTo>
                    <a:pt x="8195" y="2708"/>
                    <a:pt x="8391" y="2927"/>
                    <a:pt x="8537" y="3147"/>
                  </a:cubicBezTo>
                  <a:cubicBezTo>
                    <a:pt x="8551" y="3191"/>
                    <a:pt x="8531" y="3200"/>
                    <a:pt x="8512" y="3200"/>
                  </a:cubicBezTo>
                  <a:cubicBezTo>
                    <a:pt x="8500" y="3200"/>
                    <a:pt x="8488" y="3196"/>
                    <a:pt x="8488" y="3196"/>
                  </a:cubicBezTo>
                  <a:lnTo>
                    <a:pt x="8488" y="3196"/>
                  </a:lnTo>
                  <a:cubicBezTo>
                    <a:pt x="8512" y="3232"/>
                    <a:pt x="8525" y="3232"/>
                    <a:pt x="8537" y="3232"/>
                  </a:cubicBezTo>
                  <a:cubicBezTo>
                    <a:pt x="8549" y="3232"/>
                    <a:pt x="8561" y="3232"/>
                    <a:pt x="8586" y="3269"/>
                  </a:cubicBezTo>
                  <a:cubicBezTo>
                    <a:pt x="8586" y="3277"/>
                    <a:pt x="8583" y="3280"/>
                    <a:pt x="8578" y="3280"/>
                  </a:cubicBezTo>
                  <a:cubicBezTo>
                    <a:pt x="8569" y="3280"/>
                    <a:pt x="8553" y="3269"/>
                    <a:pt x="8537" y="3269"/>
                  </a:cubicBezTo>
                  <a:cubicBezTo>
                    <a:pt x="8537" y="3269"/>
                    <a:pt x="8586" y="3342"/>
                    <a:pt x="8586" y="3342"/>
                  </a:cubicBezTo>
                  <a:cubicBezTo>
                    <a:pt x="8610" y="3318"/>
                    <a:pt x="8634" y="3269"/>
                    <a:pt x="8659" y="3244"/>
                  </a:cubicBezTo>
                  <a:lnTo>
                    <a:pt x="8708" y="3318"/>
                  </a:lnTo>
                  <a:lnTo>
                    <a:pt x="8683" y="3342"/>
                  </a:lnTo>
                  <a:cubicBezTo>
                    <a:pt x="8683" y="3366"/>
                    <a:pt x="8805" y="3342"/>
                    <a:pt x="8830" y="3440"/>
                  </a:cubicBezTo>
                  <a:cubicBezTo>
                    <a:pt x="8878" y="3562"/>
                    <a:pt x="8927" y="3610"/>
                    <a:pt x="8951" y="3708"/>
                  </a:cubicBezTo>
                  <a:cubicBezTo>
                    <a:pt x="9000" y="3781"/>
                    <a:pt x="9025" y="3854"/>
                    <a:pt x="9049" y="3952"/>
                  </a:cubicBezTo>
                  <a:cubicBezTo>
                    <a:pt x="9049" y="3952"/>
                    <a:pt x="9025" y="3927"/>
                    <a:pt x="9000" y="3903"/>
                  </a:cubicBezTo>
                  <a:cubicBezTo>
                    <a:pt x="9000" y="3927"/>
                    <a:pt x="9000" y="3952"/>
                    <a:pt x="9000" y="3976"/>
                  </a:cubicBezTo>
                  <a:cubicBezTo>
                    <a:pt x="9005" y="3966"/>
                    <a:pt x="9010" y="3962"/>
                    <a:pt x="9015" y="3962"/>
                  </a:cubicBezTo>
                  <a:cubicBezTo>
                    <a:pt x="9031" y="3962"/>
                    <a:pt x="9045" y="4004"/>
                    <a:pt x="9048" y="4004"/>
                  </a:cubicBezTo>
                  <a:cubicBezTo>
                    <a:pt x="9049" y="4004"/>
                    <a:pt x="9049" y="4003"/>
                    <a:pt x="9049" y="4001"/>
                  </a:cubicBezTo>
                  <a:cubicBezTo>
                    <a:pt x="9098" y="4049"/>
                    <a:pt x="9147" y="4098"/>
                    <a:pt x="9147" y="4171"/>
                  </a:cubicBezTo>
                  <a:cubicBezTo>
                    <a:pt x="9147" y="4244"/>
                    <a:pt x="9171" y="4318"/>
                    <a:pt x="9220" y="4366"/>
                  </a:cubicBezTo>
                  <a:cubicBezTo>
                    <a:pt x="9439" y="4366"/>
                    <a:pt x="9683" y="4391"/>
                    <a:pt x="9903" y="4440"/>
                  </a:cubicBezTo>
                  <a:cubicBezTo>
                    <a:pt x="10244" y="4488"/>
                    <a:pt x="10561" y="4586"/>
                    <a:pt x="10610" y="4586"/>
                  </a:cubicBezTo>
                  <a:cubicBezTo>
                    <a:pt x="10610" y="4635"/>
                    <a:pt x="10610" y="4683"/>
                    <a:pt x="10610" y="4732"/>
                  </a:cubicBezTo>
                  <a:cubicBezTo>
                    <a:pt x="10634" y="4683"/>
                    <a:pt x="10634" y="4610"/>
                    <a:pt x="10634" y="4537"/>
                  </a:cubicBezTo>
                  <a:lnTo>
                    <a:pt x="10586" y="4537"/>
                  </a:lnTo>
                  <a:cubicBezTo>
                    <a:pt x="10561" y="4391"/>
                    <a:pt x="10610" y="4513"/>
                    <a:pt x="10610" y="4366"/>
                  </a:cubicBezTo>
                  <a:cubicBezTo>
                    <a:pt x="10634" y="4366"/>
                    <a:pt x="10659" y="4488"/>
                    <a:pt x="10659" y="4610"/>
                  </a:cubicBezTo>
                  <a:cubicBezTo>
                    <a:pt x="10659" y="4488"/>
                    <a:pt x="10683" y="4391"/>
                    <a:pt x="10634" y="4342"/>
                  </a:cubicBezTo>
                  <a:cubicBezTo>
                    <a:pt x="10634" y="4293"/>
                    <a:pt x="10647" y="4293"/>
                    <a:pt x="10662" y="4293"/>
                  </a:cubicBezTo>
                  <a:cubicBezTo>
                    <a:pt x="10677" y="4293"/>
                    <a:pt x="10695" y="4293"/>
                    <a:pt x="10708" y="4244"/>
                  </a:cubicBezTo>
                  <a:cubicBezTo>
                    <a:pt x="10659" y="4147"/>
                    <a:pt x="10634" y="4049"/>
                    <a:pt x="10634" y="3952"/>
                  </a:cubicBezTo>
                  <a:cubicBezTo>
                    <a:pt x="10634" y="3903"/>
                    <a:pt x="10610" y="3854"/>
                    <a:pt x="10610" y="3805"/>
                  </a:cubicBezTo>
                  <a:cubicBezTo>
                    <a:pt x="10586" y="3757"/>
                    <a:pt x="10561" y="3732"/>
                    <a:pt x="10561" y="3683"/>
                  </a:cubicBezTo>
                  <a:cubicBezTo>
                    <a:pt x="10512" y="3610"/>
                    <a:pt x="10464" y="3537"/>
                    <a:pt x="10464" y="3440"/>
                  </a:cubicBezTo>
                  <a:lnTo>
                    <a:pt x="10464" y="3440"/>
                  </a:lnTo>
                  <a:lnTo>
                    <a:pt x="10488" y="3464"/>
                  </a:lnTo>
                  <a:cubicBezTo>
                    <a:pt x="10488" y="3391"/>
                    <a:pt x="10390" y="3269"/>
                    <a:pt x="10366" y="3147"/>
                  </a:cubicBezTo>
                  <a:cubicBezTo>
                    <a:pt x="10366" y="3174"/>
                    <a:pt x="10366" y="3193"/>
                    <a:pt x="10362" y="3193"/>
                  </a:cubicBezTo>
                  <a:cubicBezTo>
                    <a:pt x="10359" y="3193"/>
                    <a:pt x="10353" y="3180"/>
                    <a:pt x="10342" y="3147"/>
                  </a:cubicBezTo>
                  <a:cubicBezTo>
                    <a:pt x="10293" y="3025"/>
                    <a:pt x="10244" y="2952"/>
                    <a:pt x="10220" y="2854"/>
                  </a:cubicBezTo>
                  <a:lnTo>
                    <a:pt x="10122" y="2781"/>
                  </a:lnTo>
                  <a:cubicBezTo>
                    <a:pt x="9903" y="2391"/>
                    <a:pt x="9634" y="2025"/>
                    <a:pt x="9317" y="1708"/>
                  </a:cubicBezTo>
                  <a:cubicBezTo>
                    <a:pt x="9220" y="1610"/>
                    <a:pt x="9122" y="1513"/>
                    <a:pt x="9000" y="1415"/>
                  </a:cubicBezTo>
                  <a:lnTo>
                    <a:pt x="8708" y="1171"/>
                  </a:lnTo>
                  <a:cubicBezTo>
                    <a:pt x="8537" y="1049"/>
                    <a:pt x="8366" y="927"/>
                    <a:pt x="8293" y="854"/>
                  </a:cubicBezTo>
                  <a:cubicBezTo>
                    <a:pt x="7878" y="586"/>
                    <a:pt x="7464" y="391"/>
                    <a:pt x="7025" y="220"/>
                  </a:cubicBezTo>
                  <a:lnTo>
                    <a:pt x="6634" y="98"/>
                  </a:lnTo>
                  <a:lnTo>
                    <a:pt x="6220" y="25"/>
                  </a:lnTo>
                  <a:cubicBezTo>
                    <a:pt x="6110" y="13"/>
                    <a:pt x="5994" y="7"/>
                    <a:pt x="5878" y="7"/>
                  </a:cubicBezTo>
                  <a:cubicBezTo>
                    <a:pt x="5763" y="7"/>
                    <a:pt x="5647" y="13"/>
                    <a:pt x="5537" y="25"/>
                  </a:cubicBezTo>
                  <a:cubicBezTo>
                    <a:pt x="5415" y="1"/>
                    <a:pt x="5293" y="1"/>
                    <a:pt x="5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7" name="Google Shape;3047;p89"/>
          <p:cNvGrpSpPr/>
          <p:nvPr/>
        </p:nvGrpSpPr>
        <p:grpSpPr>
          <a:xfrm>
            <a:off x="259482" y="1099487"/>
            <a:ext cx="2127927" cy="5526898"/>
            <a:chOff x="259482" y="1099487"/>
            <a:chExt cx="2127927" cy="5526898"/>
          </a:xfrm>
        </p:grpSpPr>
        <p:sp>
          <p:nvSpPr>
            <p:cNvPr id="3048" name="Google Shape;3048;p89"/>
            <p:cNvSpPr/>
            <p:nvPr/>
          </p:nvSpPr>
          <p:spPr>
            <a:xfrm>
              <a:off x="882961" y="5756024"/>
              <a:ext cx="324083" cy="730238"/>
            </a:xfrm>
            <a:custGeom>
              <a:rect b="b" l="l" r="r" t="t"/>
              <a:pathLst>
                <a:path extrusionOk="0" h="10944" w="4857">
                  <a:moveTo>
                    <a:pt x="3367" y="0"/>
                  </a:moveTo>
                  <a:lnTo>
                    <a:pt x="18" y="246"/>
                  </a:lnTo>
                  <a:lnTo>
                    <a:pt x="1" y="9222"/>
                  </a:lnTo>
                  <a:lnTo>
                    <a:pt x="895" y="10852"/>
                  </a:lnTo>
                  <a:lnTo>
                    <a:pt x="2595" y="10940"/>
                  </a:lnTo>
                  <a:cubicBezTo>
                    <a:pt x="2637" y="10942"/>
                    <a:pt x="2678" y="10943"/>
                    <a:pt x="2719" y="10943"/>
                  </a:cubicBezTo>
                  <a:cubicBezTo>
                    <a:pt x="3653" y="10943"/>
                    <a:pt x="4504" y="10375"/>
                    <a:pt x="4857" y="9485"/>
                  </a:cubicBezTo>
                  <a:cubicBezTo>
                    <a:pt x="3226" y="8679"/>
                    <a:pt x="3367" y="0"/>
                    <a:pt x="33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9"/>
            <p:cNvSpPr/>
            <p:nvPr/>
          </p:nvSpPr>
          <p:spPr>
            <a:xfrm>
              <a:off x="867747" y="6356016"/>
              <a:ext cx="631752" cy="270370"/>
            </a:xfrm>
            <a:custGeom>
              <a:rect b="b" l="l" r="r" t="t"/>
              <a:pathLst>
                <a:path extrusionOk="0" h="4052" w="9468">
                  <a:moveTo>
                    <a:pt x="177" y="0"/>
                  </a:moveTo>
                  <a:cubicBezTo>
                    <a:pt x="118" y="0"/>
                    <a:pt x="88" y="2"/>
                    <a:pt x="88" y="2"/>
                  </a:cubicBezTo>
                  <a:lnTo>
                    <a:pt x="1" y="4017"/>
                  </a:lnTo>
                  <a:lnTo>
                    <a:pt x="9380" y="4052"/>
                  </a:lnTo>
                  <a:cubicBezTo>
                    <a:pt x="9468" y="3684"/>
                    <a:pt x="9292" y="2509"/>
                    <a:pt x="8942" y="2334"/>
                  </a:cubicBezTo>
                  <a:lnTo>
                    <a:pt x="4997" y="370"/>
                  </a:lnTo>
                  <a:cubicBezTo>
                    <a:pt x="4997" y="370"/>
                    <a:pt x="4720" y="770"/>
                    <a:pt x="4026" y="770"/>
                  </a:cubicBezTo>
                  <a:cubicBezTo>
                    <a:pt x="3812" y="770"/>
                    <a:pt x="3559" y="732"/>
                    <a:pt x="3262" y="633"/>
                  </a:cubicBezTo>
                  <a:cubicBezTo>
                    <a:pt x="1508" y="49"/>
                    <a:pt x="474" y="0"/>
                    <a:pt x="1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9"/>
            <p:cNvSpPr/>
            <p:nvPr/>
          </p:nvSpPr>
          <p:spPr>
            <a:xfrm>
              <a:off x="864278" y="6507014"/>
              <a:ext cx="614204" cy="12945"/>
            </a:xfrm>
            <a:custGeom>
              <a:rect b="b" l="l" r="r" t="t"/>
              <a:pathLst>
                <a:path extrusionOk="0" fill="none" h="194" w="9205">
                  <a:moveTo>
                    <a:pt x="9204" y="194"/>
                  </a:moveTo>
                  <a:lnTo>
                    <a:pt x="0" y="1"/>
                  </a:lnTo>
                </a:path>
              </a:pathLst>
            </a:custGeom>
            <a:noFill/>
            <a:ln cap="rnd" cmpd="sng" w="1750">
              <a:solidFill>
                <a:srgbClr val="623D35"/>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9"/>
            <p:cNvSpPr/>
            <p:nvPr/>
          </p:nvSpPr>
          <p:spPr>
            <a:xfrm>
              <a:off x="874754" y="6364289"/>
              <a:ext cx="79603" cy="145127"/>
            </a:xfrm>
            <a:custGeom>
              <a:rect b="b" l="l" r="r" t="t"/>
              <a:pathLst>
                <a:path extrusionOk="0" fill="none" h="2175" w="1193">
                  <a:moveTo>
                    <a:pt x="1" y="1"/>
                  </a:moveTo>
                  <a:cubicBezTo>
                    <a:pt x="1" y="1"/>
                    <a:pt x="1193" y="1140"/>
                    <a:pt x="1070" y="2175"/>
                  </a:cubicBezTo>
                </a:path>
              </a:pathLst>
            </a:custGeom>
            <a:noFill/>
            <a:ln cap="rnd" cmpd="sng" w="1750">
              <a:solidFill>
                <a:srgbClr val="623D35"/>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9"/>
            <p:cNvSpPr/>
            <p:nvPr/>
          </p:nvSpPr>
          <p:spPr>
            <a:xfrm>
              <a:off x="1759127" y="5751354"/>
              <a:ext cx="347504" cy="734776"/>
            </a:xfrm>
            <a:custGeom>
              <a:rect b="b" l="l" r="r" t="t"/>
              <a:pathLst>
                <a:path extrusionOk="0" h="11012" w="5208">
                  <a:moveTo>
                    <a:pt x="3612" y="0"/>
                  </a:moveTo>
                  <a:lnTo>
                    <a:pt x="1" y="35"/>
                  </a:lnTo>
                  <a:lnTo>
                    <a:pt x="334" y="9257"/>
                  </a:lnTo>
                  <a:lnTo>
                    <a:pt x="1228" y="10922"/>
                  </a:lnTo>
                  <a:lnTo>
                    <a:pt x="2929" y="11010"/>
                  </a:lnTo>
                  <a:cubicBezTo>
                    <a:pt x="2945" y="11011"/>
                    <a:pt x="2962" y="11011"/>
                    <a:pt x="2979" y="11011"/>
                  </a:cubicBezTo>
                  <a:cubicBezTo>
                    <a:pt x="3955" y="11011"/>
                    <a:pt x="5208" y="9555"/>
                    <a:pt x="5208" y="9555"/>
                  </a:cubicBezTo>
                  <a:cubicBezTo>
                    <a:pt x="3542" y="8959"/>
                    <a:pt x="3612" y="0"/>
                    <a:pt x="36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9"/>
            <p:cNvSpPr/>
            <p:nvPr/>
          </p:nvSpPr>
          <p:spPr>
            <a:xfrm>
              <a:off x="1763798" y="6356016"/>
              <a:ext cx="623612" cy="270370"/>
            </a:xfrm>
            <a:custGeom>
              <a:rect b="b" l="l" r="r" t="t"/>
              <a:pathLst>
                <a:path extrusionOk="0" h="4052" w="9346">
                  <a:moveTo>
                    <a:pt x="230" y="0"/>
                  </a:moveTo>
                  <a:cubicBezTo>
                    <a:pt x="171" y="0"/>
                    <a:pt x="141" y="2"/>
                    <a:pt x="141" y="2"/>
                  </a:cubicBezTo>
                  <a:lnTo>
                    <a:pt x="1" y="4017"/>
                  </a:lnTo>
                  <a:lnTo>
                    <a:pt x="9153" y="4052"/>
                  </a:lnTo>
                  <a:cubicBezTo>
                    <a:pt x="9240" y="3684"/>
                    <a:pt x="9345" y="2509"/>
                    <a:pt x="8995" y="2334"/>
                  </a:cubicBezTo>
                  <a:lnTo>
                    <a:pt x="5050" y="370"/>
                  </a:lnTo>
                  <a:cubicBezTo>
                    <a:pt x="5050" y="370"/>
                    <a:pt x="4763" y="770"/>
                    <a:pt x="4063" y="770"/>
                  </a:cubicBezTo>
                  <a:cubicBezTo>
                    <a:pt x="3848" y="770"/>
                    <a:pt x="3594" y="732"/>
                    <a:pt x="3297" y="633"/>
                  </a:cubicBezTo>
                  <a:cubicBezTo>
                    <a:pt x="1558" y="49"/>
                    <a:pt x="526" y="0"/>
                    <a:pt x="2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9"/>
            <p:cNvSpPr/>
            <p:nvPr/>
          </p:nvSpPr>
          <p:spPr>
            <a:xfrm>
              <a:off x="1777876" y="6507014"/>
              <a:ext cx="600191" cy="12945"/>
            </a:xfrm>
            <a:custGeom>
              <a:rect b="b" l="l" r="r" t="t"/>
              <a:pathLst>
                <a:path extrusionOk="0" fill="none" h="194" w="8995">
                  <a:moveTo>
                    <a:pt x="8994" y="194"/>
                  </a:moveTo>
                  <a:lnTo>
                    <a:pt x="0" y="1"/>
                  </a:lnTo>
                </a:path>
              </a:pathLst>
            </a:custGeom>
            <a:noFill/>
            <a:ln cap="rnd" cmpd="sng" w="1750">
              <a:solidFill>
                <a:srgbClr val="623D35"/>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9"/>
            <p:cNvSpPr/>
            <p:nvPr/>
          </p:nvSpPr>
          <p:spPr>
            <a:xfrm>
              <a:off x="1774340" y="6364289"/>
              <a:ext cx="78469" cy="145127"/>
            </a:xfrm>
            <a:custGeom>
              <a:rect b="b" l="l" r="r" t="t"/>
              <a:pathLst>
                <a:path extrusionOk="0" fill="none" h="2175" w="1176">
                  <a:moveTo>
                    <a:pt x="1" y="1"/>
                  </a:moveTo>
                  <a:cubicBezTo>
                    <a:pt x="1" y="1"/>
                    <a:pt x="1175" y="1140"/>
                    <a:pt x="1053" y="2175"/>
                  </a:cubicBezTo>
                </a:path>
              </a:pathLst>
            </a:custGeom>
            <a:noFill/>
            <a:ln cap="rnd" cmpd="sng" w="1750">
              <a:solidFill>
                <a:srgbClr val="623D35"/>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9"/>
            <p:cNvSpPr/>
            <p:nvPr/>
          </p:nvSpPr>
          <p:spPr>
            <a:xfrm>
              <a:off x="1739243" y="5950194"/>
              <a:ext cx="349839" cy="233070"/>
            </a:xfrm>
            <a:custGeom>
              <a:rect b="b" l="l" r="r" t="t"/>
              <a:pathLst>
                <a:path extrusionOk="0" h="3493" w="5243">
                  <a:moveTo>
                    <a:pt x="5050" y="1"/>
                  </a:moveTo>
                  <a:cubicBezTo>
                    <a:pt x="5050" y="1"/>
                    <a:pt x="3308" y="300"/>
                    <a:pt x="1732" y="300"/>
                  </a:cubicBezTo>
                  <a:cubicBezTo>
                    <a:pt x="1082" y="300"/>
                    <a:pt x="461" y="249"/>
                    <a:pt x="1" y="106"/>
                  </a:cubicBezTo>
                  <a:lnTo>
                    <a:pt x="1" y="106"/>
                  </a:lnTo>
                  <a:cubicBezTo>
                    <a:pt x="35" y="1496"/>
                    <a:pt x="137" y="3492"/>
                    <a:pt x="454" y="3492"/>
                  </a:cubicBezTo>
                  <a:cubicBezTo>
                    <a:pt x="460" y="3492"/>
                    <a:pt x="467" y="3491"/>
                    <a:pt x="474" y="3489"/>
                  </a:cubicBezTo>
                  <a:cubicBezTo>
                    <a:pt x="1441" y="3275"/>
                    <a:pt x="2195" y="3212"/>
                    <a:pt x="2787" y="3212"/>
                  </a:cubicBezTo>
                  <a:cubicBezTo>
                    <a:pt x="3611" y="3212"/>
                    <a:pt x="4124" y="3333"/>
                    <a:pt x="4468" y="3333"/>
                  </a:cubicBezTo>
                  <a:cubicBezTo>
                    <a:pt x="4604" y="3333"/>
                    <a:pt x="4713" y="3314"/>
                    <a:pt x="4804" y="3261"/>
                  </a:cubicBezTo>
                  <a:cubicBezTo>
                    <a:pt x="5243" y="2981"/>
                    <a:pt x="5155" y="1193"/>
                    <a:pt x="5050" y="1"/>
                  </a:cubicBezTo>
                  <a:close/>
                </a:path>
              </a:pathLst>
            </a:custGeom>
            <a:solidFill>
              <a:srgbClr val="0B12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9"/>
            <p:cNvSpPr/>
            <p:nvPr/>
          </p:nvSpPr>
          <p:spPr>
            <a:xfrm>
              <a:off x="854870" y="6044944"/>
              <a:ext cx="345168" cy="177956"/>
            </a:xfrm>
            <a:custGeom>
              <a:rect b="b" l="l" r="r" t="t"/>
              <a:pathLst>
                <a:path extrusionOk="0" h="2667" w="5173">
                  <a:moveTo>
                    <a:pt x="351" y="1"/>
                  </a:moveTo>
                  <a:lnTo>
                    <a:pt x="351" y="1"/>
                  </a:lnTo>
                  <a:cubicBezTo>
                    <a:pt x="124" y="860"/>
                    <a:pt x="1" y="2210"/>
                    <a:pt x="527" y="2297"/>
                  </a:cubicBezTo>
                  <a:cubicBezTo>
                    <a:pt x="1735" y="2477"/>
                    <a:pt x="2745" y="2666"/>
                    <a:pt x="3496" y="2666"/>
                  </a:cubicBezTo>
                  <a:cubicBezTo>
                    <a:pt x="4141" y="2666"/>
                    <a:pt x="4595" y="2527"/>
                    <a:pt x="4822" y="2122"/>
                  </a:cubicBezTo>
                  <a:cubicBezTo>
                    <a:pt x="5015" y="1701"/>
                    <a:pt x="5138" y="1228"/>
                    <a:pt x="5173" y="755"/>
                  </a:cubicBezTo>
                  <a:cubicBezTo>
                    <a:pt x="5067" y="755"/>
                    <a:pt x="1000" y="246"/>
                    <a:pt x="351" y="1"/>
                  </a:cubicBezTo>
                  <a:close/>
                </a:path>
              </a:pathLst>
            </a:custGeom>
            <a:solidFill>
              <a:srgbClr val="0B12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9"/>
            <p:cNvSpPr/>
            <p:nvPr/>
          </p:nvSpPr>
          <p:spPr>
            <a:xfrm>
              <a:off x="716882" y="3285264"/>
              <a:ext cx="1485699" cy="2937635"/>
            </a:xfrm>
            <a:custGeom>
              <a:rect b="b" l="l" r="r" t="t"/>
              <a:pathLst>
                <a:path extrusionOk="0" h="44026" w="22266">
                  <a:moveTo>
                    <a:pt x="11026" y="1"/>
                  </a:moveTo>
                  <a:cubicBezTo>
                    <a:pt x="6979" y="1"/>
                    <a:pt x="1425" y="1067"/>
                    <a:pt x="596" y="3579"/>
                  </a:cubicBezTo>
                  <a:cubicBezTo>
                    <a:pt x="596" y="3579"/>
                    <a:pt x="2034" y="19463"/>
                    <a:pt x="1613" y="22986"/>
                  </a:cubicBezTo>
                  <a:cubicBezTo>
                    <a:pt x="1227" y="26475"/>
                    <a:pt x="0" y="40606"/>
                    <a:pt x="2156" y="41360"/>
                  </a:cubicBezTo>
                  <a:cubicBezTo>
                    <a:pt x="1929" y="42219"/>
                    <a:pt x="1806" y="43569"/>
                    <a:pt x="2332" y="43656"/>
                  </a:cubicBezTo>
                  <a:cubicBezTo>
                    <a:pt x="3540" y="43836"/>
                    <a:pt x="4550" y="44025"/>
                    <a:pt x="5304" y="44025"/>
                  </a:cubicBezTo>
                  <a:cubicBezTo>
                    <a:pt x="5951" y="44025"/>
                    <a:pt x="6410" y="43886"/>
                    <a:pt x="6645" y="43481"/>
                  </a:cubicBezTo>
                  <a:cubicBezTo>
                    <a:pt x="6837" y="43060"/>
                    <a:pt x="6943" y="42587"/>
                    <a:pt x="6978" y="42114"/>
                  </a:cubicBezTo>
                  <a:cubicBezTo>
                    <a:pt x="7451" y="41938"/>
                    <a:pt x="7784" y="41570"/>
                    <a:pt x="7889" y="40904"/>
                  </a:cubicBezTo>
                  <a:cubicBezTo>
                    <a:pt x="8310" y="38449"/>
                    <a:pt x="9169" y="36258"/>
                    <a:pt x="8766" y="33383"/>
                  </a:cubicBezTo>
                  <a:cubicBezTo>
                    <a:pt x="8345" y="30508"/>
                    <a:pt x="8065" y="26388"/>
                    <a:pt x="9309" y="21882"/>
                  </a:cubicBezTo>
                  <a:cubicBezTo>
                    <a:pt x="10451" y="17674"/>
                    <a:pt x="9302" y="14392"/>
                    <a:pt x="10350" y="14392"/>
                  </a:cubicBezTo>
                  <a:cubicBezTo>
                    <a:pt x="10428" y="14392"/>
                    <a:pt x="10519" y="14411"/>
                    <a:pt x="10624" y="14448"/>
                  </a:cubicBezTo>
                  <a:cubicBezTo>
                    <a:pt x="12114" y="15009"/>
                    <a:pt x="13237" y="20672"/>
                    <a:pt x="13780" y="22583"/>
                  </a:cubicBezTo>
                  <a:cubicBezTo>
                    <a:pt x="14288" y="24354"/>
                    <a:pt x="12185" y="35714"/>
                    <a:pt x="14201" y="39045"/>
                  </a:cubicBezTo>
                  <a:cubicBezTo>
                    <a:pt x="14429" y="39431"/>
                    <a:pt x="14727" y="39764"/>
                    <a:pt x="15077" y="40045"/>
                  </a:cubicBezTo>
                  <a:cubicBezTo>
                    <a:pt x="15112" y="41435"/>
                    <a:pt x="15213" y="43431"/>
                    <a:pt x="15530" y="43431"/>
                  </a:cubicBezTo>
                  <a:cubicBezTo>
                    <a:pt x="15537" y="43431"/>
                    <a:pt x="15544" y="43430"/>
                    <a:pt x="15551" y="43428"/>
                  </a:cubicBezTo>
                  <a:cubicBezTo>
                    <a:pt x="16518" y="43214"/>
                    <a:pt x="17273" y="43151"/>
                    <a:pt x="17868" y="43151"/>
                  </a:cubicBezTo>
                  <a:cubicBezTo>
                    <a:pt x="18694" y="43151"/>
                    <a:pt x="19210" y="43272"/>
                    <a:pt x="19551" y="43272"/>
                  </a:cubicBezTo>
                  <a:cubicBezTo>
                    <a:pt x="19685" y="43272"/>
                    <a:pt x="19793" y="43253"/>
                    <a:pt x="19881" y="43200"/>
                  </a:cubicBezTo>
                  <a:cubicBezTo>
                    <a:pt x="20319" y="42920"/>
                    <a:pt x="20232" y="41132"/>
                    <a:pt x="20126" y="39940"/>
                  </a:cubicBezTo>
                  <a:cubicBezTo>
                    <a:pt x="20652" y="39466"/>
                    <a:pt x="20968" y="38782"/>
                    <a:pt x="21003" y="38081"/>
                  </a:cubicBezTo>
                  <a:cubicBezTo>
                    <a:pt x="21284" y="35206"/>
                    <a:pt x="21301" y="34750"/>
                    <a:pt x="21038" y="28597"/>
                  </a:cubicBezTo>
                  <a:cubicBezTo>
                    <a:pt x="20758" y="22460"/>
                    <a:pt x="22265" y="20672"/>
                    <a:pt x="20354" y="15886"/>
                  </a:cubicBezTo>
                  <a:cubicBezTo>
                    <a:pt x="18426" y="11082"/>
                    <a:pt x="17444" y="1124"/>
                    <a:pt x="14183" y="300"/>
                  </a:cubicBezTo>
                  <a:cubicBezTo>
                    <a:pt x="13404" y="104"/>
                    <a:pt x="12288" y="1"/>
                    <a:pt x="11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9"/>
            <p:cNvSpPr/>
            <p:nvPr/>
          </p:nvSpPr>
          <p:spPr>
            <a:xfrm>
              <a:off x="864278" y="3829340"/>
              <a:ext cx="223462" cy="2229749"/>
            </a:xfrm>
            <a:custGeom>
              <a:rect b="b" l="l" r="r" t="t"/>
              <a:pathLst>
                <a:path extrusionOk="0" fill="none" h="33417" w="3349">
                  <a:moveTo>
                    <a:pt x="1736" y="33416"/>
                  </a:moveTo>
                  <a:cubicBezTo>
                    <a:pt x="1736" y="33416"/>
                    <a:pt x="3349" y="30295"/>
                    <a:pt x="2297" y="27297"/>
                  </a:cubicBezTo>
                  <a:cubicBezTo>
                    <a:pt x="1262" y="24317"/>
                    <a:pt x="0" y="17971"/>
                    <a:pt x="807" y="14412"/>
                  </a:cubicBezTo>
                  <a:cubicBezTo>
                    <a:pt x="1613" y="10835"/>
                    <a:pt x="1490" y="2192"/>
                    <a:pt x="456" y="1"/>
                  </a:cubicBezTo>
                </a:path>
              </a:pathLst>
            </a:custGeom>
            <a:noFill/>
            <a:ln cap="rnd" cmpd="sng" w="4825">
              <a:solidFill>
                <a:schemeClr val="lt1"/>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9"/>
            <p:cNvSpPr/>
            <p:nvPr/>
          </p:nvSpPr>
          <p:spPr>
            <a:xfrm>
              <a:off x="881826" y="1357446"/>
              <a:ext cx="524125" cy="998873"/>
            </a:xfrm>
            <a:custGeom>
              <a:rect b="b" l="l" r="r" t="t"/>
              <a:pathLst>
                <a:path extrusionOk="0" h="14970" w="7855">
                  <a:moveTo>
                    <a:pt x="3616" y="1"/>
                  </a:moveTo>
                  <a:cubicBezTo>
                    <a:pt x="2412" y="1"/>
                    <a:pt x="1479" y="747"/>
                    <a:pt x="999" y="1878"/>
                  </a:cubicBezTo>
                  <a:cubicBezTo>
                    <a:pt x="859" y="2264"/>
                    <a:pt x="754" y="2667"/>
                    <a:pt x="736" y="3088"/>
                  </a:cubicBezTo>
                  <a:cubicBezTo>
                    <a:pt x="684" y="3631"/>
                    <a:pt x="684" y="4175"/>
                    <a:pt x="701" y="4718"/>
                  </a:cubicBezTo>
                  <a:cubicBezTo>
                    <a:pt x="526" y="4736"/>
                    <a:pt x="351" y="4841"/>
                    <a:pt x="245" y="4999"/>
                  </a:cubicBezTo>
                  <a:cubicBezTo>
                    <a:pt x="0" y="5437"/>
                    <a:pt x="263" y="5980"/>
                    <a:pt x="771" y="6033"/>
                  </a:cubicBezTo>
                  <a:lnTo>
                    <a:pt x="877" y="6051"/>
                  </a:lnTo>
                  <a:cubicBezTo>
                    <a:pt x="1192" y="7506"/>
                    <a:pt x="1753" y="8207"/>
                    <a:pt x="1753" y="8207"/>
                  </a:cubicBezTo>
                  <a:lnTo>
                    <a:pt x="1578" y="11608"/>
                  </a:lnTo>
                  <a:cubicBezTo>
                    <a:pt x="2287" y="13924"/>
                    <a:pt x="3197" y="14970"/>
                    <a:pt x="4018" y="14970"/>
                  </a:cubicBezTo>
                  <a:cubicBezTo>
                    <a:pt x="4881" y="14970"/>
                    <a:pt x="5646" y="13814"/>
                    <a:pt x="5978" y="11766"/>
                  </a:cubicBezTo>
                  <a:lnTo>
                    <a:pt x="5943" y="8312"/>
                  </a:lnTo>
                  <a:cubicBezTo>
                    <a:pt x="6347" y="7874"/>
                    <a:pt x="6697" y="7085"/>
                    <a:pt x="6908" y="6208"/>
                  </a:cubicBezTo>
                  <a:lnTo>
                    <a:pt x="7065" y="6208"/>
                  </a:lnTo>
                  <a:cubicBezTo>
                    <a:pt x="7556" y="6156"/>
                    <a:pt x="7854" y="5612"/>
                    <a:pt x="7609" y="5174"/>
                  </a:cubicBezTo>
                  <a:cubicBezTo>
                    <a:pt x="7504" y="4999"/>
                    <a:pt x="7311" y="4876"/>
                    <a:pt x="7118" y="4858"/>
                  </a:cubicBezTo>
                  <a:cubicBezTo>
                    <a:pt x="7171" y="4210"/>
                    <a:pt x="7100" y="3561"/>
                    <a:pt x="6943" y="2912"/>
                  </a:cubicBezTo>
                  <a:cubicBezTo>
                    <a:pt x="6452" y="1019"/>
                    <a:pt x="5417" y="37"/>
                    <a:pt x="3699" y="2"/>
                  </a:cubicBezTo>
                  <a:cubicBezTo>
                    <a:pt x="3671" y="1"/>
                    <a:pt x="3644" y="1"/>
                    <a:pt x="36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9"/>
            <p:cNvSpPr/>
            <p:nvPr/>
          </p:nvSpPr>
          <p:spPr>
            <a:xfrm>
              <a:off x="999930" y="1904991"/>
              <a:ext cx="279644" cy="117703"/>
            </a:xfrm>
            <a:custGeom>
              <a:rect b="b" l="l" r="r" t="t"/>
              <a:pathLst>
                <a:path extrusionOk="0" h="1764" w="4191">
                  <a:moveTo>
                    <a:pt x="1" y="1"/>
                  </a:moveTo>
                  <a:lnTo>
                    <a:pt x="1" y="1"/>
                  </a:lnTo>
                  <a:cubicBezTo>
                    <a:pt x="1" y="1"/>
                    <a:pt x="1238" y="1763"/>
                    <a:pt x="3101" y="1763"/>
                  </a:cubicBezTo>
                  <a:cubicBezTo>
                    <a:pt x="3444" y="1763"/>
                    <a:pt x="3809" y="1703"/>
                    <a:pt x="4191" y="1561"/>
                  </a:cubicBezTo>
                  <a:lnTo>
                    <a:pt x="4173" y="106"/>
                  </a:lnTo>
                  <a:cubicBezTo>
                    <a:pt x="3564" y="622"/>
                    <a:pt x="2940" y="992"/>
                    <a:pt x="2210" y="992"/>
                  </a:cubicBezTo>
                  <a:cubicBezTo>
                    <a:pt x="1574" y="992"/>
                    <a:pt x="858" y="711"/>
                    <a:pt x="1" y="1"/>
                  </a:cubicBezTo>
                  <a:close/>
                </a:path>
              </a:pathLst>
            </a:custGeom>
            <a:solidFill>
              <a:schemeClr val="dk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9"/>
            <p:cNvSpPr/>
            <p:nvPr/>
          </p:nvSpPr>
          <p:spPr>
            <a:xfrm>
              <a:off x="909851" y="1695608"/>
              <a:ext cx="24622" cy="39835"/>
            </a:xfrm>
            <a:custGeom>
              <a:rect b="b" l="l" r="r" t="t"/>
              <a:pathLst>
                <a:path extrusionOk="0" fill="none" h="597" w="369">
                  <a:moveTo>
                    <a:pt x="334" y="1"/>
                  </a:moveTo>
                  <a:cubicBezTo>
                    <a:pt x="334" y="1"/>
                    <a:pt x="1" y="18"/>
                    <a:pt x="36" y="299"/>
                  </a:cubicBezTo>
                  <a:cubicBezTo>
                    <a:pt x="71" y="597"/>
                    <a:pt x="369" y="474"/>
                    <a:pt x="369" y="474"/>
                  </a:cubicBezTo>
                </a:path>
              </a:pathLst>
            </a:custGeom>
            <a:noFill/>
            <a:ln cap="rnd" cmpd="sng" w="3500">
              <a:solidFill>
                <a:schemeClr val="dk1"/>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9"/>
            <p:cNvSpPr/>
            <p:nvPr/>
          </p:nvSpPr>
          <p:spPr>
            <a:xfrm>
              <a:off x="853335" y="1099487"/>
              <a:ext cx="646165" cy="364118"/>
            </a:xfrm>
            <a:custGeom>
              <a:rect b="b" l="l" r="r" t="t"/>
              <a:pathLst>
                <a:path extrusionOk="0" h="5457" w="9684">
                  <a:moveTo>
                    <a:pt x="3534" y="0"/>
                  </a:moveTo>
                  <a:cubicBezTo>
                    <a:pt x="3183" y="0"/>
                    <a:pt x="3352" y="1707"/>
                    <a:pt x="2934" y="2062"/>
                  </a:cubicBezTo>
                  <a:cubicBezTo>
                    <a:pt x="2875" y="2113"/>
                    <a:pt x="2828" y="2136"/>
                    <a:pt x="2792" y="2136"/>
                  </a:cubicBezTo>
                  <a:cubicBezTo>
                    <a:pt x="2525" y="2136"/>
                    <a:pt x="2782" y="931"/>
                    <a:pt x="2443" y="607"/>
                  </a:cubicBezTo>
                  <a:cubicBezTo>
                    <a:pt x="2394" y="565"/>
                    <a:pt x="2356" y="545"/>
                    <a:pt x="2326" y="545"/>
                  </a:cubicBezTo>
                  <a:cubicBezTo>
                    <a:pt x="2108" y="545"/>
                    <a:pt x="2338" y="1566"/>
                    <a:pt x="2338" y="2168"/>
                  </a:cubicBezTo>
                  <a:cubicBezTo>
                    <a:pt x="2338" y="2455"/>
                    <a:pt x="2270" y="2575"/>
                    <a:pt x="2169" y="2575"/>
                  </a:cubicBezTo>
                  <a:cubicBezTo>
                    <a:pt x="2030" y="2575"/>
                    <a:pt x="1827" y="2345"/>
                    <a:pt x="1654" y="2010"/>
                  </a:cubicBezTo>
                  <a:cubicBezTo>
                    <a:pt x="1531" y="1763"/>
                    <a:pt x="1367" y="1655"/>
                    <a:pt x="1226" y="1655"/>
                  </a:cubicBezTo>
                  <a:cubicBezTo>
                    <a:pt x="1047" y="1655"/>
                    <a:pt x="906" y="1830"/>
                    <a:pt x="935" y="2115"/>
                  </a:cubicBezTo>
                  <a:cubicBezTo>
                    <a:pt x="965" y="2541"/>
                    <a:pt x="1659" y="3053"/>
                    <a:pt x="1450" y="3053"/>
                  </a:cubicBezTo>
                  <a:cubicBezTo>
                    <a:pt x="1409" y="3053"/>
                    <a:pt x="1335" y="3034"/>
                    <a:pt x="1216" y="2992"/>
                  </a:cubicBezTo>
                  <a:cubicBezTo>
                    <a:pt x="982" y="2906"/>
                    <a:pt x="746" y="2865"/>
                    <a:pt x="559" y="2865"/>
                  </a:cubicBezTo>
                  <a:cubicBezTo>
                    <a:pt x="174" y="2865"/>
                    <a:pt x="1" y="3041"/>
                    <a:pt x="497" y="3360"/>
                  </a:cubicBezTo>
                  <a:cubicBezTo>
                    <a:pt x="788" y="3544"/>
                    <a:pt x="1009" y="3571"/>
                    <a:pt x="1120" y="3571"/>
                  </a:cubicBezTo>
                  <a:cubicBezTo>
                    <a:pt x="1165" y="3571"/>
                    <a:pt x="1191" y="3566"/>
                    <a:pt x="1196" y="3566"/>
                  </a:cubicBezTo>
                  <a:cubicBezTo>
                    <a:pt x="1209" y="3566"/>
                    <a:pt x="1075" y="3597"/>
                    <a:pt x="743" y="3816"/>
                  </a:cubicBezTo>
                  <a:cubicBezTo>
                    <a:pt x="184" y="4188"/>
                    <a:pt x="293" y="4402"/>
                    <a:pt x="648" y="4402"/>
                  </a:cubicBezTo>
                  <a:cubicBezTo>
                    <a:pt x="794" y="4402"/>
                    <a:pt x="981" y="4366"/>
                    <a:pt x="1181" y="4289"/>
                  </a:cubicBezTo>
                  <a:cubicBezTo>
                    <a:pt x="1332" y="4224"/>
                    <a:pt x="1494" y="4192"/>
                    <a:pt x="1657" y="4192"/>
                  </a:cubicBezTo>
                  <a:cubicBezTo>
                    <a:pt x="1893" y="4192"/>
                    <a:pt x="2131" y="4259"/>
                    <a:pt x="2338" y="4394"/>
                  </a:cubicBezTo>
                  <a:cubicBezTo>
                    <a:pt x="2338" y="4394"/>
                    <a:pt x="6914" y="5025"/>
                    <a:pt x="8088" y="5271"/>
                  </a:cubicBezTo>
                  <a:cubicBezTo>
                    <a:pt x="8583" y="5383"/>
                    <a:pt x="8786" y="5457"/>
                    <a:pt x="8891" y="5457"/>
                  </a:cubicBezTo>
                  <a:cubicBezTo>
                    <a:pt x="9031" y="5457"/>
                    <a:pt x="8994" y="5324"/>
                    <a:pt x="9245" y="4973"/>
                  </a:cubicBezTo>
                  <a:cubicBezTo>
                    <a:pt x="9684" y="4341"/>
                    <a:pt x="7983" y="4236"/>
                    <a:pt x="8527" y="4236"/>
                  </a:cubicBezTo>
                  <a:cubicBezTo>
                    <a:pt x="9053" y="4236"/>
                    <a:pt x="9438" y="4026"/>
                    <a:pt x="8965" y="3675"/>
                  </a:cubicBezTo>
                  <a:cubicBezTo>
                    <a:pt x="8474" y="3307"/>
                    <a:pt x="7650" y="3465"/>
                    <a:pt x="8422" y="3202"/>
                  </a:cubicBezTo>
                  <a:cubicBezTo>
                    <a:pt x="9009" y="3002"/>
                    <a:pt x="9098" y="2506"/>
                    <a:pt x="8743" y="2506"/>
                  </a:cubicBezTo>
                  <a:cubicBezTo>
                    <a:pt x="8632" y="2506"/>
                    <a:pt x="8478" y="2555"/>
                    <a:pt x="8281" y="2676"/>
                  </a:cubicBezTo>
                  <a:cubicBezTo>
                    <a:pt x="8061" y="2817"/>
                    <a:pt x="7864" y="2871"/>
                    <a:pt x="7708" y="2871"/>
                  </a:cubicBezTo>
                  <a:cubicBezTo>
                    <a:pt x="7281" y="2871"/>
                    <a:pt x="7159" y="2467"/>
                    <a:pt x="7685" y="2325"/>
                  </a:cubicBezTo>
                  <a:cubicBezTo>
                    <a:pt x="8271" y="2158"/>
                    <a:pt x="8113" y="1490"/>
                    <a:pt x="7777" y="1490"/>
                  </a:cubicBezTo>
                  <a:cubicBezTo>
                    <a:pt x="7690" y="1490"/>
                    <a:pt x="7592" y="1534"/>
                    <a:pt x="7492" y="1642"/>
                  </a:cubicBezTo>
                  <a:cubicBezTo>
                    <a:pt x="7173" y="1997"/>
                    <a:pt x="6285" y="2296"/>
                    <a:pt x="6012" y="2296"/>
                  </a:cubicBezTo>
                  <a:cubicBezTo>
                    <a:pt x="5882" y="2296"/>
                    <a:pt x="5893" y="2227"/>
                    <a:pt x="6177" y="2062"/>
                  </a:cubicBezTo>
                  <a:cubicBezTo>
                    <a:pt x="6852" y="1657"/>
                    <a:pt x="6841" y="359"/>
                    <a:pt x="6576" y="359"/>
                  </a:cubicBezTo>
                  <a:cubicBezTo>
                    <a:pt x="6497" y="359"/>
                    <a:pt x="6396" y="475"/>
                    <a:pt x="6283" y="765"/>
                  </a:cubicBezTo>
                  <a:cubicBezTo>
                    <a:pt x="5891" y="1758"/>
                    <a:pt x="5444" y="1858"/>
                    <a:pt x="5003" y="1858"/>
                  </a:cubicBezTo>
                  <a:cubicBezTo>
                    <a:pt x="4891" y="1858"/>
                    <a:pt x="4780" y="1852"/>
                    <a:pt x="4670" y="1852"/>
                  </a:cubicBezTo>
                  <a:cubicBezTo>
                    <a:pt x="4144" y="1852"/>
                    <a:pt x="5739" y="765"/>
                    <a:pt x="5546" y="151"/>
                  </a:cubicBezTo>
                  <a:cubicBezTo>
                    <a:pt x="5518" y="59"/>
                    <a:pt x="5475" y="19"/>
                    <a:pt x="5421" y="19"/>
                  </a:cubicBezTo>
                  <a:cubicBezTo>
                    <a:pt x="5103" y="19"/>
                    <a:pt x="4392" y="1388"/>
                    <a:pt x="3898" y="1747"/>
                  </a:cubicBezTo>
                  <a:cubicBezTo>
                    <a:pt x="3829" y="1797"/>
                    <a:pt x="3782" y="1820"/>
                    <a:pt x="3752" y="1820"/>
                  </a:cubicBezTo>
                  <a:cubicBezTo>
                    <a:pt x="3529" y="1820"/>
                    <a:pt x="4215" y="593"/>
                    <a:pt x="3705" y="99"/>
                  </a:cubicBezTo>
                  <a:cubicBezTo>
                    <a:pt x="3637" y="31"/>
                    <a:pt x="3581" y="0"/>
                    <a:pt x="3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9"/>
            <p:cNvSpPr/>
            <p:nvPr/>
          </p:nvSpPr>
          <p:spPr>
            <a:xfrm>
              <a:off x="886497" y="1288852"/>
              <a:ext cx="554551" cy="381066"/>
            </a:xfrm>
            <a:custGeom>
              <a:rect b="b" l="l" r="r" t="t"/>
              <a:pathLst>
                <a:path extrusionOk="0" h="5711" w="8311">
                  <a:moveTo>
                    <a:pt x="5298" y="0"/>
                  </a:moveTo>
                  <a:cubicBezTo>
                    <a:pt x="5218" y="0"/>
                    <a:pt x="5135" y="4"/>
                    <a:pt x="5049" y="13"/>
                  </a:cubicBezTo>
                  <a:cubicBezTo>
                    <a:pt x="3753" y="165"/>
                    <a:pt x="3782" y="559"/>
                    <a:pt x="3010" y="559"/>
                  </a:cubicBezTo>
                  <a:cubicBezTo>
                    <a:pt x="2979" y="559"/>
                    <a:pt x="2945" y="558"/>
                    <a:pt x="2910" y="557"/>
                  </a:cubicBezTo>
                  <a:cubicBezTo>
                    <a:pt x="2420" y="627"/>
                    <a:pt x="1946" y="820"/>
                    <a:pt x="1560" y="1135"/>
                  </a:cubicBezTo>
                  <a:cubicBezTo>
                    <a:pt x="824" y="1679"/>
                    <a:pt x="824" y="1679"/>
                    <a:pt x="772" y="2152"/>
                  </a:cubicBezTo>
                  <a:cubicBezTo>
                    <a:pt x="719" y="2643"/>
                    <a:pt x="0" y="3958"/>
                    <a:pt x="333" y="4501"/>
                  </a:cubicBezTo>
                  <a:cubicBezTo>
                    <a:pt x="333" y="4501"/>
                    <a:pt x="294" y="5616"/>
                    <a:pt x="596" y="5616"/>
                  </a:cubicBezTo>
                  <a:cubicBezTo>
                    <a:pt x="645" y="5616"/>
                    <a:pt x="703" y="5587"/>
                    <a:pt x="772" y="5518"/>
                  </a:cubicBezTo>
                  <a:cubicBezTo>
                    <a:pt x="1262" y="5027"/>
                    <a:pt x="1350" y="3625"/>
                    <a:pt x="2279" y="3222"/>
                  </a:cubicBezTo>
                  <a:cubicBezTo>
                    <a:pt x="2772" y="3017"/>
                    <a:pt x="3398" y="2852"/>
                    <a:pt x="4017" y="2852"/>
                  </a:cubicBezTo>
                  <a:cubicBezTo>
                    <a:pt x="4563" y="2852"/>
                    <a:pt x="5104" y="2981"/>
                    <a:pt x="5540" y="3327"/>
                  </a:cubicBezTo>
                  <a:cubicBezTo>
                    <a:pt x="6469" y="4063"/>
                    <a:pt x="6522" y="4834"/>
                    <a:pt x="6469" y="5220"/>
                  </a:cubicBezTo>
                  <a:cubicBezTo>
                    <a:pt x="6437" y="5455"/>
                    <a:pt x="6659" y="5710"/>
                    <a:pt x="6862" y="5710"/>
                  </a:cubicBezTo>
                  <a:cubicBezTo>
                    <a:pt x="6991" y="5710"/>
                    <a:pt x="7112" y="5606"/>
                    <a:pt x="7153" y="5325"/>
                  </a:cubicBezTo>
                  <a:cubicBezTo>
                    <a:pt x="7241" y="4589"/>
                    <a:pt x="7048" y="4449"/>
                    <a:pt x="7451" y="3765"/>
                  </a:cubicBezTo>
                  <a:cubicBezTo>
                    <a:pt x="7837" y="3081"/>
                    <a:pt x="7293" y="3029"/>
                    <a:pt x="7486" y="2696"/>
                  </a:cubicBezTo>
                  <a:cubicBezTo>
                    <a:pt x="7679" y="2345"/>
                    <a:pt x="8310" y="2555"/>
                    <a:pt x="7644" y="1714"/>
                  </a:cubicBezTo>
                  <a:cubicBezTo>
                    <a:pt x="7003" y="942"/>
                    <a:pt x="6486" y="0"/>
                    <a:pt x="52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9"/>
            <p:cNvSpPr/>
            <p:nvPr/>
          </p:nvSpPr>
          <p:spPr>
            <a:xfrm>
              <a:off x="1155532" y="1335293"/>
              <a:ext cx="168547" cy="129980"/>
            </a:xfrm>
            <a:custGeom>
              <a:rect b="b" l="l" r="r" t="t"/>
              <a:pathLst>
                <a:path extrusionOk="0" fill="none" h="1948" w="2526">
                  <a:moveTo>
                    <a:pt x="0" y="1"/>
                  </a:moveTo>
                  <a:cubicBezTo>
                    <a:pt x="0" y="1"/>
                    <a:pt x="1070" y="1702"/>
                    <a:pt x="2525" y="1947"/>
                  </a:cubicBezTo>
                </a:path>
              </a:pathLst>
            </a:custGeom>
            <a:noFill/>
            <a:ln cap="rnd" cmpd="sng" w="2200">
              <a:solidFill>
                <a:schemeClr val="lt1"/>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9"/>
            <p:cNvSpPr/>
            <p:nvPr/>
          </p:nvSpPr>
          <p:spPr>
            <a:xfrm>
              <a:off x="970704" y="1416030"/>
              <a:ext cx="133450" cy="58585"/>
            </a:xfrm>
            <a:custGeom>
              <a:rect b="b" l="l" r="r" t="t"/>
              <a:pathLst>
                <a:path extrusionOk="0" fill="none" h="878" w="2000">
                  <a:moveTo>
                    <a:pt x="1999" y="1"/>
                  </a:moveTo>
                  <a:cubicBezTo>
                    <a:pt x="1631" y="176"/>
                    <a:pt x="1228" y="281"/>
                    <a:pt x="824" y="299"/>
                  </a:cubicBezTo>
                  <a:cubicBezTo>
                    <a:pt x="456" y="316"/>
                    <a:pt x="141" y="544"/>
                    <a:pt x="0" y="877"/>
                  </a:cubicBezTo>
                </a:path>
              </a:pathLst>
            </a:custGeom>
            <a:noFill/>
            <a:ln cap="rnd" cmpd="sng" w="2200">
              <a:solidFill>
                <a:schemeClr val="lt1"/>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9"/>
            <p:cNvSpPr/>
            <p:nvPr/>
          </p:nvSpPr>
          <p:spPr>
            <a:xfrm>
              <a:off x="935607" y="1503774"/>
              <a:ext cx="55048" cy="39835"/>
            </a:xfrm>
            <a:custGeom>
              <a:rect b="b" l="l" r="r" t="t"/>
              <a:pathLst>
                <a:path extrusionOk="0" fill="none" h="597" w="825">
                  <a:moveTo>
                    <a:pt x="0" y="597"/>
                  </a:moveTo>
                  <a:cubicBezTo>
                    <a:pt x="0" y="597"/>
                    <a:pt x="439" y="106"/>
                    <a:pt x="824" y="1"/>
                  </a:cubicBezTo>
                </a:path>
              </a:pathLst>
            </a:custGeom>
            <a:noFill/>
            <a:ln cap="rnd" cmpd="sng" w="2200">
              <a:solidFill>
                <a:schemeClr val="lt1"/>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9"/>
            <p:cNvSpPr/>
            <p:nvPr/>
          </p:nvSpPr>
          <p:spPr>
            <a:xfrm>
              <a:off x="1710017" y="3142406"/>
              <a:ext cx="606464" cy="1315283"/>
            </a:xfrm>
            <a:custGeom>
              <a:rect b="b" l="l" r="r" t="t"/>
              <a:pathLst>
                <a:path extrusionOk="0" h="19712" w="9089">
                  <a:moveTo>
                    <a:pt x="2938" y="1"/>
                  </a:moveTo>
                  <a:cubicBezTo>
                    <a:pt x="2133" y="1"/>
                    <a:pt x="932" y="764"/>
                    <a:pt x="120" y="764"/>
                  </a:cubicBezTo>
                  <a:cubicBezTo>
                    <a:pt x="79" y="764"/>
                    <a:pt x="39" y="762"/>
                    <a:pt x="1" y="758"/>
                  </a:cubicBezTo>
                  <a:lnTo>
                    <a:pt x="1" y="758"/>
                  </a:lnTo>
                  <a:lnTo>
                    <a:pt x="6031" y="15713"/>
                  </a:lnTo>
                  <a:cubicBezTo>
                    <a:pt x="6172" y="16099"/>
                    <a:pt x="6382" y="16467"/>
                    <a:pt x="6628" y="16800"/>
                  </a:cubicBezTo>
                  <a:cubicBezTo>
                    <a:pt x="7113" y="17470"/>
                    <a:pt x="7936" y="18525"/>
                    <a:pt x="8222" y="18525"/>
                  </a:cubicBezTo>
                  <a:cubicBezTo>
                    <a:pt x="8235" y="18525"/>
                    <a:pt x="8247" y="18523"/>
                    <a:pt x="8258" y="18518"/>
                  </a:cubicBezTo>
                  <a:cubicBezTo>
                    <a:pt x="8332" y="18485"/>
                    <a:pt x="8361" y="18396"/>
                    <a:pt x="8361" y="18280"/>
                  </a:cubicBezTo>
                  <a:lnTo>
                    <a:pt x="8361" y="18280"/>
                  </a:lnTo>
                  <a:cubicBezTo>
                    <a:pt x="8482" y="18703"/>
                    <a:pt x="8609" y="19145"/>
                    <a:pt x="8679" y="19377"/>
                  </a:cubicBezTo>
                  <a:cubicBezTo>
                    <a:pt x="8748" y="19609"/>
                    <a:pt x="8810" y="19711"/>
                    <a:pt x="8856" y="19711"/>
                  </a:cubicBezTo>
                  <a:cubicBezTo>
                    <a:pt x="9089" y="19711"/>
                    <a:pt x="8933" y="17095"/>
                    <a:pt x="7469" y="15310"/>
                  </a:cubicBezTo>
                  <a:cubicBezTo>
                    <a:pt x="6522" y="14170"/>
                    <a:pt x="3104" y="1425"/>
                    <a:pt x="3033" y="4"/>
                  </a:cubicBezTo>
                  <a:cubicBezTo>
                    <a:pt x="3002" y="2"/>
                    <a:pt x="2970" y="1"/>
                    <a:pt x="29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9"/>
            <p:cNvSpPr/>
            <p:nvPr/>
          </p:nvSpPr>
          <p:spPr>
            <a:xfrm>
              <a:off x="1148526" y="4131137"/>
              <a:ext cx="145127" cy="180157"/>
            </a:xfrm>
            <a:custGeom>
              <a:rect b="b" l="l" r="r" t="t"/>
              <a:pathLst>
                <a:path extrusionOk="0" h="2700" w="2175">
                  <a:moveTo>
                    <a:pt x="0" y="1"/>
                  </a:moveTo>
                  <a:lnTo>
                    <a:pt x="0" y="1"/>
                  </a:lnTo>
                  <a:cubicBezTo>
                    <a:pt x="0" y="1"/>
                    <a:pt x="916" y="2700"/>
                    <a:pt x="1502" y="2700"/>
                  </a:cubicBezTo>
                  <a:cubicBezTo>
                    <a:pt x="1528" y="2700"/>
                    <a:pt x="1553" y="2694"/>
                    <a:pt x="1578" y="2683"/>
                  </a:cubicBezTo>
                  <a:cubicBezTo>
                    <a:pt x="2174" y="2420"/>
                    <a:pt x="1631" y="877"/>
                    <a:pt x="1578" y="649"/>
                  </a:cubicBezTo>
                  <a:cubicBezTo>
                    <a:pt x="1526" y="439"/>
                    <a:pt x="0"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9"/>
            <p:cNvSpPr/>
            <p:nvPr/>
          </p:nvSpPr>
          <p:spPr>
            <a:xfrm>
              <a:off x="259482" y="2070135"/>
              <a:ext cx="1847148" cy="1592259"/>
            </a:xfrm>
            <a:custGeom>
              <a:rect b="b" l="l" r="r" t="t"/>
              <a:pathLst>
                <a:path extrusionOk="0" h="23863" w="27683">
                  <a:moveTo>
                    <a:pt x="10319" y="1"/>
                  </a:moveTo>
                  <a:cubicBezTo>
                    <a:pt x="9072" y="1"/>
                    <a:pt x="6271" y="1276"/>
                    <a:pt x="4032" y="10745"/>
                  </a:cubicBezTo>
                  <a:cubicBezTo>
                    <a:pt x="3524" y="12971"/>
                    <a:pt x="0" y="18687"/>
                    <a:pt x="5417" y="21650"/>
                  </a:cubicBezTo>
                  <a:cubicBezTo>
                    <a:pt x="5585" y="21740"/>
                    <a:pt x="5910" y="21769"/>
                    <a:pt x="6254" y="21769"/>
                  </a:cubicBezTo>
                  <a:cubicBezTo>
                    <a:pt x="6843" y="21769"/>
                    <a:pt x="7486" y="21685"/>
                    <a:pt x="7486" y="21685"/>
                  </a:cubicBezTo>
                  <a:lnTo>
                    <a:pt x="7486" y="21685"/>
                  </a:lnTo>
                  <a:cubicBezTo>
                    <a:pt x="7469" y="21772"/>
                    <a:pt x="7469" y="23070"/>
                    <a:pt x="8047" y="23508"/>
                  </a:cubicBezTo>
                  <a:cubicBezTo>
                    <a:pt x="9404" y="23508"/>
                    <a:pt x="10615" y="23349"/>
                    <a:pt x="12398" y="23349"/>
                  </a:cubicBezTo>
                  <a:cubicBezTo>
                    <a:pt x="13632" y="23349"/>
                    <a:pt x="15141" y="23425"/>
                    <a:pt x="17164" y="23683"/>
                  </a:cubicBezTo>
                  <a:cubicBezTo>
                    <a:pt x="18079" y="23802"/>
                    <a:pt x="18838" y="23863"/>
                    <a:pt x="19496" y="23863"/>
                  </a:cubicBezTo>
                  <a:cubicBezTo>
                    <a:pt x="21358" y="23863"/>
                    <a:pt x="22411" y="23379"/>
                    <a:pt x="23913" y="22368"/>
                  </a:cubicBezTo>
                  <a:cubicBezTo>
                    <a:pt x="24071" y="22263"/>
                    <a:pt x="23335" y="20089"/>
                    <a:pt x="22178" y="17582"/>
                  </a:cubicBezTo>
                  <a:lnTo>
                    <a:pt x="22178" y="17582"/>
                  </a:lnTo>
                  <a:cubicBezTo>
                    <a:pt x="22178" y="17582"/>
                    <a:pt x="22757" y="17641"/>
                    <a:pt x="23427" y="17641"/>
                  </a:cubicBezTo>
                  <a:cubicBezTo>
                    <a:pt x="24223" y="17641"/>
                    <a:pt x="25148" y="17558"/>
                    <a:pt x="25386" y="17197"/>
                  </a:cubicBezTo>
                  <a:cubicBezTo>
                    <a:pt x="27683" y="13690"/>
                    <a:pt x="21406" y="3697"/>
                    <a:pt x="18777" y="1839"/>
                  </a:cubicBezTo>
                  <a:cubicBezTo>
                    <a:pt x="17830" y="1173"/>
                    <a:pt x="17111" y="752"/>
                    <a:pt x="15323" y="436"/>
                  </a:cubicBezTo>
                  <a:cubicBezTo>
                    <a:pt x="15309" y="962"/>
                    <a:pt x="15214" y="1452"/>
                    <a:pt x="13809" y="1452"/>
                  </a:cubicBezTo>
                  <a:cubicBezTo>
                    <a:pt x="13480" y="1452"/>
                    <a:pt x="13078" y="1425"/>
                    <a:pt x="12588" y="1365"/>
                  </a:cubicBezTo>
                  <a:cubicBezTo>
                    <a:pt x="11168" y="1190"/>
                    <a:pt x="10940" y="138"/>
                    <a:pt x="10940" y="138"/>
                  </a:cubicBezTo>
                  <a:cubicBezTo>
                    <a:pt x="10864" y="87"/>
                    <a:pt x="10644" y="1"/>
                    <a:pt x="103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9"/>
            <p:cNvSpPr/>
            <p:nvPr/>
          </p:nvSpPr>
          <p:spPr>
            <a:xfrm>
              <a:off x="1582506" y="2729712"/>
              <a:ext cx="159139" cy="514783"/>
            </a:xfrm>
            <a:custGeom>
              <a:rect b="b" l="l" r="r" t="t"/>
              <a:pathLst>
                <a:path extrusionOk="0" fill="none" h="7715" w="2385">
                  <a:moveTo>
                    <a:pt x="1" y="1"/>
                  </a:moveTo>
                  <a:lnTo>
                    <a:pt x="2385" y="7715"/>
                  </a:lnTo>
                </a:path>
              </a:pathLst>
            </a:custGeom>
            <a:noFill/>
            <a:ln cap="flat" cmpd="sng" w="5250">
              <a:solidFill>
                <a:schemeClr val="lt1"/>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9"/>
            <p:cNvSpPr/>
            <p:nvPr/>
          </p:nvSpPr>
          <p:spPr>
            <a:xfrm>
              <a:off x="982381" y="2073472"/>
              <a:ext cx="333492" cy="112365"/>
            </a:xfrm>
            <a:custGeom>
              <a:rect b="b" l="l" r="r" t="t"/>
              <a:pathLst>
                <a:path extrusionOk="0" fill="none" h="1684" w="4998">
                  <a:moveTo>
                    <a:pt x="4612" y="404"/>
                  </a:moveTo>
                  <a:cubicBezTo>
                    <a:pt x="4612" y="404"/>
                    <a:pt x="4997" y="1684"/>
                    <a:pt x="2052" y="1350"/>
                  </a:cubicBezTo>
                  <a:cubicBezTo>
                    <a:pt x="246" y="1123"/>
                    <a:pt x="1" y="1"/>
                    <a:pt x="1" y="1"/>
                  </a:cubicBezTo>
                </a:path>
              </a:pathLst>
            </a:custGeom>
            <a:noFill/>
            <a:ln cap="rnd" cmpd="sng" w="5250">
              <a:solidFill>
                <a:schemeClr val="dk2"/>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9"/>
            <p:cNvSpPr/>
            <p:nvPr/>
          </p:nvSpPr>
          <p:spPr>
            <a:xfrm>
              <a:off x="691126" y="3488909"/>
              <a:ext cx="660110" cy="886975"/>
            </a:xfrm>
            <a:custGeom>
              <a:rect b="b" l="l" r="r" t="t"/>
              <a:pathLst>
                <a:path extrusionOk="0" h="13293" w="9893">
                  <a:moveTo>
                    <a:pt x="3454" y="1"/>
                  </a:moveTo>
                  <a:lnTo>
                    <a:pt x="0" y="544"/>
                  </a:lnTo>
                  <a:cubicBezTo>
                    <a:pt x="1876" y="4121"/>
                    <a:pt x="4822" y="6908"/>
                    <a:pt x="6855" y="9626"/>
                  </a:cubicBezTo>
                  <a:cubicBezTo>
                    <a:pt x="6855" y="9626"/>
                    <a:pt x="9116" y="13293"/>
                    <a:pt x="9725" y="13293"/>
                  </a:cubicBezTo>
                  <a:cubicBezTo>
                    <a:pt x="9836" y="13293"/>
                    <a:pt x="9892" y="13172"/>
                    <a:pt x="9871" y="12887"/>
                  </a:cubicBezTo>
                  <a:cubicBezTo>
                    <a:pt x="9643" y="9906"/>
                    <a:pt x="9099" y="10257"/>
                    <a:pt x="8258" y="8925"/>
                  </a:cubicBezTo>
                  <a:cubicBezTo>
                    <a:pt x="7083" y="7049"/>
                    <a:pt x="4418" y="2035"/>
                    <a:pt x="34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9"/>
            <p:cNvSpPr/>
            <p:nvPr/>
          </p:nvSpPr>
          <p:spPr>
            <a:xfrm>
              <a:off x="819772" y="2787029"/>
              <a:ext cx="101889" cy="701947"/>
            </a:xfrm>
            <a:custGeom>
              <a:rect b="b" l="l" r="r" t="t"/>
              <a:pathLst>
                <a:path extrusionOk="0" fill="none" h="10520" w="1527">
                  <a:moveTo>
                    <a:pt x="1526" y="10520"/>
                  </a:moveTo>
                  <a:cubicBezTo>
                    <a:pt x="1526" y="10520"/>
                    <a:pt x="1" y="7820"/>
                    <a:pt x="53" y="4980"/>
                  </a:cubicBezTo>
                  <a:cubicBezTo>
                    <a:pt x="71" y="3683"/>
                    <a:pt x="1386" y="1"/>
                    <a:pt x="1386" y="1"/>
                  </a:cubicBezTo>
                </a:path>
              </a:pathLst>
            </a:custGeom>
            <a:noFill/>
            <a:ln cap="flat" cmpd="sng" w="5250">
              <a:solidFill>
                <a:schemeClr val="lt1"/>
              </a:solidFill>
              <a:prstDash val="solid"/>
              <a:miter lim="175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5" name="Google Shape;3075;p89"/>
          <p:cNvGrpSpPr/>
          <p:nvPr/>
        </p:nvGrpSpPr>
        <p:grpSpPr>
          <a:xfrm>
            <a:off x="6608258" y="1224636"/>
            <a:ext cx="2490165" cy="5021083"/>
            <a:chOff x="6608258" y="1224636"/>
            <a:chExt cx="2490165" cy="5021083"/>
          </a:xfrm>
        </p:grpSpPr>
        <p:sp>
          <p:nvSpPr>
            <p:cNvPr id="3076" name="Google Shape;3076;p89"/>
            <p:cNvSpPr/>
            <p:nvPr/>
          </p:nvSpPr>
          <p:spPr>
            <a:xfrm>
              <a:off x="7597688" y="6084713"/>
              <a:ext cx="359683" cy="161006"/>
            </a:xfrm>
            <a:custGeom>
              <a:rect b="b" l="l" r="r" t="t"/>
              <a:pathLst>
                <a:path extrusionOk="0" h="2402" w="5366">
                  <a:moveTo>
                    <a:pt x="3166" y="1"/>
                  </a:moveTo>
                  <a:cubicBezTo>
                    <a:pt x="3076" y="1"/>
                    <a:pt x="2985" y="15"/>
                    <a:pt x="2893" y="43"/>
                  </a:cubicBezTo>
                  <a:cubicBezTo>
                    <a:pt x="1982" y="288"/>
                    <a:pt x="1000" y="1147"/>
                    <a:pt x="194" y="1638"/>
                  </a:cubicBezTo>
                  <a:cubicBezTo>
                    <a:pt x="1" y="1761"/>
                    <a:pt x="36" y="2059"/>
                    <a:pt x="264" y="2112"/>
                  </a:cubicBezTo>
                  <a:cubicBezTo>
                    <a:pt x="398" y="2165"/>
                    <a:pt x="552" y="2188"/>
                    <a:pt x="703" y="2188"/>
                  </a:cubicBezTo>
                  <a:cubicBezTo>
                    <a:pt x="750" y="2188"/>
                    <a:pt x="797" y="2186"/>
                    <a:pt x="842" y="2182"/>
                  </a:cubicBezTo>
                  <a:cubicBezTo>
                    <a:pt x="860" y="2199"/>
                    <a:pt x="895" y="2199"/>
                    <a:pt x="930" y="2199"/>
                  </a:cubicBezTo>
                  <a:lnTo>
                    <a:pt x="983" y="2199"/>
                  </a:lnTo>
                  <a:cubicBezTo>
                    <a:pt x="1000" y="2287"/>
                    <a:pt x="1070" y="2357"/>
                    <a:pt x="1158" y="2375"/>
                  </a:cubicBezTo>
                  <a:cubicBezTo>
                    <a:pt x="1236" y="2393"/>
                    <a:pt x="1316" y="2402"/>
                    <a:pt x="1395" y="2402"/>
                  </a:cubicBezTo>
                  <a:cubicBezTo>
                    <a:pt x="1618" y="2402"/>
                    <a:pt x="1841" y="2333"/>
                    <a:pt x="2034" y="2217"/>
                  </a:cubicBezTo>
                  <a:lnTo>
                    <a:pt x="2087" y="2217"/>
                  </a:lnTo>
                  <a:cubicBezTo>
                    <a:pt x="3104" y="1901"/>
                    <a:pt x="4086" y="1551"/>
                    <a:pt x="5067" y="1147"/>
                  </a:cubicBezTo>
                  <a:cubicBezTo>
                    <a:pt x="5313" y="1077"/>
                    <a:pt x="5365" y="744"/>
                    <a:pt x="5138" y="621"/>
                  </a:cubicBezTo>
                  <a:lnTo>
                    <a:pt x="4804" y="376"/>
                  </a:lnTo>
                  <a:cubicBezTo>
                    <a:pt x="4752" y="341"/>
                    <a:pt x="4699" y="323"/>
                    <a:pt x="4647" y="323"/>
                  </a:cubicBezTo>
                  <a:cubicBezTo>
                    <a:pt x="4506" y="253"/>
                    <a:pt x="4349" y="183"/>
                    <a:pt x="4191" y="166"/>
                  </a:cubicBezTo>
                  <a:cubicBezTo>
                    <a:pt x="4076" y="82"/>
                    <a:pt x="3948" y="42"/>
                    <a:pt x="3819" y="42"/>
                  </a:cubicBezTo>
                  <a:cubicBezTo>
                    <a:pt x="3732" y="42"/>
                    <a:pt x="3644" y="60"/>
                    <a:pt x="3560" y="95"/>
                  </a:cubicBezTo>
                  <a:cubicBezTo>
                    <a:pt x="3433" y="32"/>
                    <a:pt x="3301" y="1"/>
                    <a:pt x="31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9"/>
            <p:cNvSpPr/>
            <p:nvPr/>
          </p:nvSpPr>
          <p:spPr>
            <a:xfrm>
              <a:off x="8379191" y="6085450"/>
              <a:ext cx="356130" cy="159800"/>
            </a:xfrm>
            <a:custGeom>
              <a:rect b="b" l="l" r="r" t="t"/>
              <a:pathLst>
                <a:path extrusionOk="0" h="2384" w="5313">
                  <a:moveTo>
                    <a:pt x="2133" y="0"/>
                  </a:moveTo>
                  <a:cubicBezTo>
                    <a:pt x="2012" y="0"/>
                    <a:pt x="1895" y="27"/>
                    <a:pt x="1789" y="84"/>
                  </a:cubicBezTo>
                  <a:cubicBezTo>
                    <a:pt x="1709" y="51"/>
                    <a:pt x="1625" y="36"/>
                    <a:pt x="1541" y="36"/>
                  </a:cubicBezTo>
                  <a:cubicBezTo>
                    <a:pt x="1403" y="36"/>
                    <a:pt x="1267" y="78"/>
                    <a:pt x="1157" y="155"/>
                  </a:cubicBezTo>
                  <a:cubicBezTo>
                    <a:pt x="982" y="190"/>
                    <a:pt x="842" y="242"/>
                    <a:pt x="702" y="312"/>
                  </a:cubicBezTo>
                  <a:cubicBezTo>
                    <a:pt x="631" y="312"/>
                    <a:pt x="579" y="330"/>
                    <a:pt x="544" y="365"/>
                  </a:cubicBezTo>
                  <a:lnTo>
                    <a:pt x="193" y="610"/>
                  </a:lnTo>
                  <a:cubicBezTo>
                    <a:pt x="0" y="733"/>
                    <a:pt x="35" y="1049"/>
                    <a:pt x="263" y="1119"/>
                  </a:cubicBezTo>
                  <a:cubicBezTo>
                    <a:pt x="1228" y="1522"/>
                    <a:pt x="2227" y="1890"/>
                    <a:pt x="3226" y="2188"/>
                  </a:cubicBezTo>
                  <a:lnTo>
                    <a:pt x="3296" y="2188"/>
                  </a:lnTo>
                  <a:cubicBezTo>
                    <a:pt x="3482" y="2321"/>
                    <a:pt x="3707" y="2383"/>
                    <a:pt x="3942" y="2383"/>
                  </a:cubicBezTo>
                  <a:cubicBezTo>
                    <a:pt x="4018" y="2383"/>
                    <a:pt x="4096" y="2376"/>
                    <a:pt x="4173" y="2364"/>
                  </a:cubicBezTo>
                  <a:cubicBezTo>
                    <a:pt x="4261" y="2346"/>
                    <a:pt x="4331" y="2276"/>
                    <a:pt x="4348" y="2188"/>
                  </a:cubicBezTo>
                  <a:lnTo>
                    <a:pt x="4401" y="2188"/>
                  </a:lnTo>
                  <a:cubicBezTo>
                    <a:pt x="4418" y="2188"/>
                    <a:pt x="4453" y="2171"/>
                    <a:pt x="4488" y="2171"/>
                  </a:cubicBezTo>
                  <a:cubicBezTo>
                    <a:pt x="4523" y="2174"/>
                    <a:pt x="4557" y="2175"/>
                    <a:pt x="4591" y="2175"/>
                  </a:cubicBezTo>
                  <a:cubicBezTo>
                    <a:pt x="4750" y="2175"/>
                    <a:pt x="4908" y="2144"/>
                    <a:pt x="5067" y="2101"/>
                  </a:cubicBezTo>
                  <a:cubicBezTo>
                    <a:pt x="5260" y="2030"/>
                    <a:pt x="5312" y="1750"/>
                    <a:pt x="5137" y="1627"/>
                  </a:cubicBezTo>
                  <a:cubicBezTo>
                    <a:pt x="4331" y="1136"/>
                    <a:pt x="3349" y="277"/>
                    <a:pt x="2437" y="49"/>
                  </a:cubicBezTo>
                  <a:cubicBezTo>
                    <a:pt x="2335" y="18"/>
                    <a:pt x="2232" y="0"/>
                    <a:pt x="2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9"/>
            <p:cNvSpPr/>
            <p:nvPr/>
          </p:nvSpPr>
          <p:spPr>
            <a:xfrm>
              <a:off x="7520134" y="2779128"/>
              <a:ext cx="1098823" cy="3445007"/>
            </a:xfrm>
            <a:custGeom>
              <a:rect b="b" l="l" r="r" t="t"/>
              <a:pathLst>
                <a:path extrusionOk="0" h="51395" w="16393">
                  <a:moveTo>
                    <a:pt x="10289" y="0"/>
                  </a:moveTo>
                  <a:cubicBezTo>
                    <a:pt x="10099" y="0"/>
                    <a:pt x="9906" y="146"/>
                    <a:pt x="9748" y="304"/>
                  </a:cubicBezTo>
                  <a:lnTo>
                    <a:pt x="5278" y="4775"/>
                  </a:lnTo>
                  <a:cubicBezTo>
                    <a:pt x="4138" y="5914"/>
                    <a:pt x="2210" y="7229"/>
                    <a:pt x="1578" y="8754"/>
                  </a:cubicBezTo>
                  <a:cubicBezTo>
                    <a:pt x="1070" y="9999"/>
                    <a:pt x="982" y="11735"/>
                    <a:pt x="719" y="13050"/>
                  </a:cubicBezTo>
                  <a:cubicBezTo>
                    <a:pt x="281" y="15066"/>
                    <a:pt x="36" y="17135"/>
                    <a:pt x="1" y="19186"/>
                  </a:cubicBezTo>
                  <a:cubicBezTo>
                    <a:pt x="36" y="21009"/>
                    <a:pt x="176" y="22815"/>
                    <a:pt x="439" y="24621"/>
                  </a:cubicBezTo>
                  <a:cubicBezTo>
                    <a:pt x="965" y="28846"/>
                    <a:pt x="1491" y="33088"/>
                    <a:pt x="2490" y="37243"/>
                  </a:cubicBezTo>
                  <a:cubicBezTo>
                    <a:pt x="3489" y="41328"/>
                    <a:pt x="4945" y="45676"/>
                    <a:pt x="3542" y="49638"/>
                  </a:cubicBezTo>
                  <a:cubicBezTo>
                    <a:pt x="3770" y="49527"/>
                    <a:pt x="4012" y="49480"/>
                    <a:pt x="4257" y="49480"/>
                  </a:cubicBezTo>
                  <a:cubicBezTo>
                    <a:pt x="4788" y="49480"/>
                    <a:pt x="5337" y="49702"/>
                    <a:pt x="5804" y="49989"/>
                  </a:cubicBezTo>
                  <a:cubicBezTo>
                    <a:pt x="6487" y="50410"/>
                    <a:pt x="7083" y="50971"/>
                    <a:pt x="7837" y="51251"/>
                  </a:cubicBezTo>
                  <a:cubicBezTo>
                    <a:pt x="8105" y="51352"/>
                    <a:pt x="8444" y="51395"/>
                    <a:pt x="8826" y="51395"/>
                  </a:cubicBezTo>
                  <a:cubicBezTo>
                    <a:pt x="10699" y="51395"/>
                    <a:pt x="13598" y="50371"/>
                    <a:pt x="14079" y="50182"/>
                  </a:cubicBezTo>
                  <a:cubicBezTo>
                    <a:pt x="14522" y="50007"/>
                    <a:pt x="15172" y="49513"/>
                    <a:pt x="15625" y="49513"/>
                  </a:cubicBezTo>
                  <a:cubicBezTo>
                    <a:pt x="15762" y="49513"/>
                    <a:pt x="15882" y="49559"/>
                    <a:pt x="15972" y="49673"/>
                  </a:cubicBezTo>
                  <a:cubicBezTo>
                    <a:pt x="15446" y="47692"/>
                    <a:pt x="14833" y="45290"/>
                    <a:pt x="14587" y="43257"/>
                  </a:cubicBezTo>
                  <a:cubicBezTo>
                    <a:pt x="13272" y="32142"/>
                    <a:pt x="16393" y="20711"/>
                    <a:pt x="13921" y="9806"/>
                  </a:cubicBezTo>
                  <a:cubicBezTo>
                    <a:pt x="13430" y="7773"/>
                    <a:pt x="12816" y="5774"/>
                    <a:pt x="12062" y="3828"/>
                  </a:cubicBezTo>
                  <a:cubicBezTo>
                    <a:pt x="11642" y="2671"/>
                    <a:pt x="11186" y="1531"/>
                    <a:pt x="10713" y="409"/>
                  </a:cubicBezTo>
                  <a:cubicBezTo>
                    <a:pt x="10660" y="252"/>
                    <a:pt x="10555" y="111"/>
                    <a:pt x="10415" y="24"/>
                  </a:cubicBezTo>
                  <a:cubicBezTo>
                    <a:pt x="10373" y="8"/>
                    <a:pt x="10331" y="0"/>
                    <a:pt x="1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9"/>
            <p:cNvSpPr/>
            <p:nvPr/>
          </p:nvSpPr>
          <p:spPr>
            <a:xfrm>
              <a:off x="7891480" y="3453450"/>
              <a:ext cx="647778" cy="869111"/>
            </a:xfrm>
            <a:custGeom>
              <a:rect b="b" l="l" r="r" t="t"/>
              <a:pathLst>
                <a:path extrusionOk="0" h="12966" w="9664">
                  <a:moveTo>
                    <a:pt x="220" y="1"/>
                  </a:moveTo>
                  <a:cubicBezTo>
                    <a:pt x="185" y="1"/>
                    <a:pt x="150" y="27"/>
                    <a:pt x="141" y="79"/>
                  </a:cubicBezTo>
                  <a:cubicBezTo>
                    <a:pt x="141" y="430"/>
                    <a:pt x="158" y="798"/>
                    <a:pt x="176" y="1166"/>
                  </a:cubicBezTo>
                  <a:cubicBezTo>
                    <a:pt x="1" y="4532"/>
                    <a:pt x="930" y="7881"/>
                    <a:pt x="2823" y="10669"/>
                  </a:cubicBezTo>
                  <a:cubicBezTo>
                    <a:pt x="3560" y="11738"/>
                    <a:pt x="4576" y="12790"/>
                    <a:pt x="5926" y="12948"/>
                  </a:cubicBezTo>
                  <a:cubicBezTo>
                    <a:pt x="6044" y="12960"/>
                    <a:pt x="6162" y="12966"/>
                    <a:pt x="6280" y="12966"/>
                  </a:cubicBezTo>
                  <a:cubicBezTo>
                    <a:pt x="7203" y="12966"/>
                    <a:pt x="8121" y="12595"/>
                    <a:pt x="8556" y="11756"/>
                  </a:cubicBezTo>
                  <a:cubicBezTo>
                    <a:pt x="8594" y="11681"/>
                    <a:pt x="8524" y="11614"/>
                    <a:pt x="8456" y="11614"/>
                  </a:cubicBezTo>
                  <a:cubicBezTo>
                    <a:pt x="8428" y="11614"/>
                    <a:pt x="8401" y="11625"/>
                    <a:pt x="8381" y="11650"/>
                  </a:cubicBezTo>
                  <a:cubicBezTo>
                    <a:pt x="7854" y="12353"/>
                    <a:pt x="7128" y="12665"/>
                    <a:pt x="6376" y="12665"/>
                  </a:cubicBezTo>
                  <a:cubicBezTo>
                    <a:pt x="5702" y="12665"/>
                    <a:pt x="5007" y="12414"/>
                    <a:pt x="4419" y="11966"/>
                  </a:cubicBezTo>
                  <a:cubicBezTo>
                    <a:pt x="3314" y="11142"/>
                    <a:pt x="2595" y="9862"/>
                    <a:pt x="2017" y="8652"/>
                  </a:cubicBezTo>
                  <a:cubicBezTo>
                    <a:pt x="1386" y="7302"/>
                    <a:pt x="947" y="5865"/>
                    <a:pt x="719" y="4392"/>
                  </a:cubicBezTo>
                  <a:lnTo>
                    <a:pt x="719" y="4392"/>
                  </a:lnTo>
                  <a:cubicBezTo>
                    <a:pt x="1105" y="5742"/>
                    <a:pt x="1789" y="7004"/>
                    <a:pt x="2718" y="8056"/>
                  </a:cubicBezTo>
                  <a:cubicBezTo>
                    <a:pt x="3864" y="9319"/>
                    <a:pt x="5469" y="9997"/>
                    <a:pt x="7102" y="9997"/>
                  </a:cubicBezTo>
                  <a:cubicBezTo>
                    <a:pt x="7919" y="9997"/>
                    <a:pt x="8743" y="9827"/>
                    <a:pt x="9520" y="9476"/>
                  </a:cubicBezTo>
                  <a:cubicBezTo>
                    <a:pt x="9664" y="9429"/>
                    <a:pt x="9590" y="9207"/>
                    <a:pt x="9456" y="9207"/>
                  </a:cubicBezTo>
                  <a:cubicBezTo>
                    <a:pt x="9443" y="9207"/>
                    <a:pt x="9429" y="9209"/>
                    <a:pt x="9415" y="9213"/>
                  </a:cubicBezTo>
                  <a:cubicBezTo>
                    <a:pt x="8643" y="9518"/>
                    <a:pt x="7858" y="9668"/>
                    <a:pt x="7093" y="9668"/>
                  </a:cubicBezTo>
                  <a:cubicBezTo>
                    <a:pt x="5304" y="9668"/>
                    <a:pt x="3622" y="8846"/>
                    <a:pt x="2455" y="7250"/>
                  </a:cubicBezTo>
                  <a:cubicBezTo>
                    <a:pt x="1368" y="5760"/>
                    <a:pt x="790" y="3954"/>
                    <a:pt x="509" y="2113"/>
                  </a:cubicBezTo>
                  <a:cubicBezTo>
                    <a:pt x="492" y="1587"/>
                    <a:pt x="474" y="1061"/>
                    <a:pt x="474" y="518"/>
                  </a:cubicBezTo>
                  <a:cubicBezTo>
                    <a:pt x="474" y="445"/>
                    <a:pt x="425" y="408"/>
                    <a:pt x="358" y="408"/>
                  </a:cubicBezTo>
                  <a:cubicBezTo>
                    <a:pt x="345" y="408"/>
                    <a:pt x="331" y="410"/>
                    <a:pt x="316" y="413"/>
                  </a:cubicBezTo>
                  <a:cubicBezTo>
                    <a:pt x="316" y="307"/>
                    <a:pt x="299" y="185"/>
                    <a:pt x="299" y="79"/>
                  </a:cubicBezTo>
                  <a:cubicBezTo>
                    <a:pt x="290" y="27"/>
                    <a:pt x="255"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9"/>
            <p:cNvSpPr/>
            <p:nvPr/>
          </p:nvSpPr>
          <p:spPr>
            <a:xfrm>
              <a:off x="7565312" y="3499902"/>
              <a:ext cx="561309" cy="2732277"/>
            </a:xfrm>
            <a:custGeom>
              <a:rect b="b" l="l" r="r" t="t"/>
              <a:pathLst>
                <a:path extrusionOk="0" h="40762" w="8374">
                  <a:moveTo>
                    <a:pt x="4623" y="0"/>
                  </a:moveTo>
                  <a:cubicBezTo>
                    <a:pt x="4595" y="0"/>
                    <a:pt x="4569" y="18"/>
                    <a:pt x="4569" y="53"/>
                  </a:cubicBezTo>
                  <a:cubicBezTo>
                    <a:pt x="4551" y="544"/>
                    <a:pt x="4516" y="1034"/>
                    <a:pt x="4463" y="1525"/>
                  </a:cubicBezTo>
                  <a:cubicBezTo>
                    <a:pt x="4446" y="1543"/>
                    <a:pt x="4428" y="1560"/>
                    <a:pt x="4428" y="1578"/>
                  </a:cubicBezTo>
                  <a:lnTo>
                    <a:pt x="4428" y="1736"/>
                  </a:lnTo>
                  <a:cubicBezTo>
                    <a:pt x="4271" y="3243"/>
                    <a:pt x="3920" y="4716"/>
                    <a:pt x="3359" y="6119"/>
                  </a:cubicBezTo>
                  <a:cubicBezTo>
                    <a:pt x="2973" y="7083"/>
                    <a:pt x="2500" y="7994"/>
                    <a:pt x="1939" y="8854"/>
                  </a:cubicBezTo>
                  <a:cubicBezTo>
                    <a:pt x="1378" y="9730"/>
                    <a:pt x="589" y="10431"/>
                    <a:pt x="28" y="11308"/>
                  </a:cubicBezTo>
                  <a:cubicBezTo>
                    <a:pt x="0" y="11363"/>
                    <a:pt x="49" y="11429"/>
                    <a:pt x="105" y="11429"/>
                  </a:cubicBezTo>
                  <a:cubicBezTo>
                    <a:pt x="120" y="11429"/>
                    <a:pt x="136" y="11424"/>
                    <a:pt x="151" y="11413"/>
                  </a:cubicBezTo>
                  <a:cubicBezTo>
                    <a:pt x="1676" y="10379"/>
                    <a:pt x="2798" y="8170"/>
                    <a:pt x="3499" y="6504"/>
                  </a:cubicBezTo>
                  <a:cubicBezTo>
                    <a:pt x="3920" y="5487"/>
                    <a:pt x="4253" y="4436"/>
                    <a:pt x="4463" y="3349"/>
                  </a:cubicBezTo>
                  <a:cubicBezTo>
                    <a:pt x="4656" y="15866"/>
                    <a:pt x="5989" y="28384"/>
                    <a:pt x="8022" y="40726"/>
                  </a:cubicBezTo>
                  <a:cubicBezTo>
                    <a:pt x="8128" y="40726"/>
                    <a:pt x="8250" y="40744"/>
                    <a:pt x="8373" y="40761"/>
                  </a:cubicBezTo>
                  <a:cubicBezTo>
                    <a:pt x="6287" y="28103"/>
                    <a:pt x="5182" y="15358"/>
                    <a:pt x="4586" y="2542"/>
                  </a:cubicBezTo>
                  <a:cubicBezTo>
                    <a:pt x="4691" y="1718"/>
                    <a:pt x="4726" y="894"/>
                    <a:pt x="4691" y="53"/>
                  </a:cubicBezTo>
                  <a:cubicBezTo>
                    <a:pt x="4683" y="18"/>
                    <a:pt x="4652" y="0"/>
                    <a:pt x="46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9"/>
            <p:cNvSpPr/>
            <p:nvPr/>
          </p:nvSpPr>
          <p:spPr>
            <a:xfrm>
              <a:off x="7618869" y="1414532"/>
              <a:ext cx="562985" cy="1202987"/>
            </a:xfrm>
            <a:custGeom>
              <a:rect b="b" l="l" r="r" t="t"/>
              <a:pathLst>
                <a:path extrusionOk="0" h="17947" w="8399">
                  <a:moveTo>
                    <a:pt x="4973" y="1"/>
                  </a:moveTo>
                  <a:cubicBezTo>
                    <a:pt x="4304" y="1"/>
                    <a:pt x="3586" y="170"/>
                    <a:pt x="2946" y="360"/>
                  </a:cubicBezTo>
                  <a:lnTo>
                    <a:pt x="1981" y="1500"/>
                  </a:lnTo>
                  <a:cubicBezTo>
                    <a:pt x="2472" y="5059"/>
                    <a:pt x="1789" y="8688"/>
                    <a:pt x="0" y="11809"/>
                  </a:cubicBezTo>
                  <a:cubicBezTo>
                    <a:pt x="877" y="12598"/>
                    <a:pt x="1420" y="13667"/>
                    <a:pt x="1999" y="14701"/>
                  </a:cubicBezTo>
                  <a:cubicBezTo>
                    <a:pt x="2560" y="15718"/>
                    <a:pt x="3209" y="16753"/>
                    <a:pt x="4190" y="17401"/>
                  </a:cubicBezTo>
                  <a:cubicBezTo>
                    <a:pt x="4702" y="17746"/>
                    <a:pt x="5343" y="17947"/>
                    <a:pt x="5965" y="17947"/>
                  </a:cubicBezTo>
                  <a:cubicBezTo>
                    <a:pt x="6514" y="17947"/>
                    <a:pt x="7049" y="17790"/>
                    <a:pt x="7469" y="17436"/>
                  </a:cubicBezTo>
                  <a:cubicBezTo>
                    <a:pt x="8153" y="16893"/>
                    <a:pt x="8398" y="15946"/>
                    <a:pt x="8380" y="15070"/>
                  </a:cubicBezTo>
                  <a:cubicBezTo>
                    <a:pt x="8345" y="14193"/>
                    <a:pt x="8065" y="13351"/>
                    <a:pt x="7855" y="12492"/>
                  </a:cubicBezTo>
                  <a:cubicBezTo>
                    <a:pt x="7399" y="10634"/>
                    <a:pt x="7188" y="8706"/>
                    <a:pt x="7276" y="6795"/>
                  </a:cubicBezTo>
                  <a:cubicBezTo>
                    <a:pt x="7346" y="5252"/>
                    <a:pt x="7592" y="3726"/>
                    <a:pt x="7364" y="2219"/>
                  </a:cubicBezTo>
                  <a:cubicBezTo>
                    <a:pt x="7311" y="1658"/>
                    <a:pt x="7101" y="1132"/>
                    <a:pt x="6750" y="694"/>
                  </a:cubicBezTo>
                  <a:cubicBezTo>
                    <a:pt x="6297" y="179"/>
                    <a:pt x="5660" y="1"/>
                    <a:pt x="4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9"/>
            <p:cNvSpPr/>
            <p:nvPr/>
          </p:nvSpPr>
          <p:spPr>
            <a:xfrm>
              <a:off x="7349744" y="2030537"/>
              <a:ext cx="975421" cy="987218"/>
            </a:xfrm>
            <a:custGeom>
              <a:rect b="b" l="l" r="r" t="t"/>
              <a:pathLst>
                <a:path extrusionOk="0" h="14728" w="14552">
                  <a:moveTo>
                    <a:pt x="9298" y="0"/>
                  </a:moveTo>
                  <a:cubicBezTo>
                    <a:pt x="9185" y="0"/>
                    <a:pt x="9072" y="3"/>
                    <a:pt x="8959" y="6"/>
                  </a:cubicBezTo>
                  <a:cubicBezTo>
                    <a:pt x="6575" y="94"/>
                    <a:pt x="4068" y="1163"/>
                    <a:pt x="2069" y="2461"/>
                  </a:cubicBezTo>
                  <a:cubicBezTo>
                    <a:pt x="1596" y="3741"/>
                    <a:pt x="895" y="4915"/>
                    <a:pt x="1" y="5932"/>
                  </a:cubicBezTo>
                  <a:cubicBezTo>
                    <a:pt x="614" y="6914"/>
                    <a:pt x="1263" y="7861"/>
                    <a:pt x="1982" y="8790"/>
                  </a:cubicBezTo>
                  <a:cubicBezTo>
                    <a:pt x="2245" y="8439"/>
                    <a:pt x="2525" y="8106"/>
                    <a:pt x="2788" y="7755"/>
                  </a:cubicBezTo>
                  <a:cubicBezTo>
                    <a:pt x="2981" y="8246"/>
                    <a:pt x="3086" y="8772"/>
                    <a:pt x="3279" y="9263"/>
                  </a:cubicBezTo>
                  <a:cubicBezTo>
                    <a:pt x="3472" y="9736"/>
                    <a:pt x="3647" y="10227"/>
                    <a:pt x="3787" y="10718"/>
                  </a:cubicBezTo>
                  <a:cubicBezTo>
                    <a:pt x="4085" y="11858"/>
                    <a:pt x="4085" y="13085"/>
                    <a:pt x="4085" y="14277"/>
                  </a:cubicBezTo>
                  <a:cubicBezTo>
                    <a:pt x="4162" y="14275"/>
                    <a:pt x="4238" y="14275"/>
                    <a:pt x="4315" y="14275"/>
                  </a:cubicBezTo>
                  <a:cubicBezTo>
                    <a:pt x="5009" y="14275"/>
                    <a:pt x="5703" y="14347"/>
                    <a:pt x="6382" y="14505"/>
                  </a:cubicBezTo>
                  <a:cubicBezTo>
                    <a:pt x="7252" y="14674"/>
                    <a:pt x="8138" y="14727"/>
                    <a:pt x="9024" y="14727"/>
                  </a:cubicBezTo>
                  <a:cubicBezTo>
                    <a:pt x="9799" y="14727"/>
                    <a:pt x="10575" y="14686"/>
                    <a:pt x="11344" y="14645"/>
                  </a:cubicBezTo>
                  <a:lnTo>
                    <a:pt x="13553" y="14505"/>
                  </a:lnTo>
                  <a:cubicBezTo>
                    <a:pt x="13588" y="12454"/>
                    <a:pt x="13903" y="10420"/>
                    <a:pt x="14096" y="8369"/>
                  </a:cubicBezTo>
                  <a:cubicBezTo>
                    <a:pt x="14184" y="7317"/>
                    <a:pt x="14552" y="6370"/>
                    <a:pt x="14412" y="5301"/>
                  </a:cubicBezTo>
                  <a:cubicBezTo>
                    <a:pt x="14289" y="4530"/>
                    <a:pt x="14026" y="3776"/>
                    <a:pt x="13658" y="3092"/>
                  </a:cubicBezTo>
                  <a:cubicBezTo>
                    <a:pt x="13219" y="2163"/>
                    <a:pt x="12729" y="1234"/>
                    <a:pt x="11905" y="655"/>
                  </a:cubicBezTo>
                  <a:cubicBezTo>
                    <a:pt x="11156" y="140"/>
                    <a:pt x="10213" y="0"/>
                    <a:pt x="92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9"/>
            <p:cNvSpPr/>
            <p:nvPr/>
          </p:nvSpPr>
          <p:spPr>
            <a:xfrm>
              <a:off x="6608258" y="2002720"/>
              <a:ext cx="869647" cy="833250"/>
            </a:xfrm>
            <a:custGeom>
              <a:rect b="b" l="l" r="r" t="t"/>
              <a:pathLst>
                <a:path extrusionOk="0" h="12431" w="12974">
                  <a:moveTo>
                    <a:pt x="1788" y="1"/>
                  </a:moveTo>
                  <a:cubicBezTo>
                    <a:pt x="1788" y="579"/>
                    <a:pt x="2086" y="1123"/>
                    <a:pt x="2595" y="1403"/>
                  </a:cubicBezTo>
                  <a:lnTo>
                    <a:pt x="0" y="456"/>
                  </a:lnTo>
                  <a:lnTo>
                    <a:pt x="0" y="456"/>
                  </a:lnTo>
                  <a:cubicBezTo>
                    <a:pt x="70" y="1421"/>
                    <a:pt x="806" y="2227"/>
                    <a:pt x="1666" y="2648"/>
                  </a:cubicBezTo>
                  <a:cubicBezTo>
                    <a:pt x="2525" y="3069"/>
                    <a:pt x="3506" y="3174"/>
                    <a:pt x="4453" y="3279"/>
                  </a:cubicBezTo>
                  <a:cubicBezTo>
                    <a:pt x="5856" y="6277"/>
                    <a:pt x="6960" y="9433"/>
                    <a:pt x="8363" y="12431"/>
                  </a:cubicBezTo>
                  <a:cubicBezTo>
                    <a:pt x="9958" y="11186"/>
                    <a:pt x="11483" y="9889"/>
                    <a:pt x="12973" y="8521"/>
                  </a:cubicBezTo>
                  <a:lnTo>
                    <a:pt x="11659" y="6435"/>
                  </a:lnTo>
                  <a:cubicBezTo>
                    <a:pt x="10800" y="7329"/>
                    <a:pt x="9958" y="8241"/>
                    <a:pt x="9099" y="9152"/>
                  </a:cubicBezTo>
                  <a:cubicBezTo>
                    <a:pt x="8643" y="7872"/>
                    <a:pt x="6119" y="4050"/>
                    <a:pt x="5628" y="3244"/>
                  </a:cubicBezTo>
                  <a:cubicBezTo>
                    <a:pt x="4751" y="1789"/>
                    <a:pt x="3278" y="825"/>
                    <a:pt x="17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9"/>
            <p:cNvSpPr/>
            <p:nvPr/>
          </p:nvSpPr>
          <p:spPr>
            <a:xfrm>
              <a:off x="6875105" y="2147438"/>
              <a:ext cx="108052" cy="140830"/>
            </a:xfrm>
            <a:custGeom>
              <a:rect b="b" l="l" r="r" t="t"/>
              <a:pathLst>
                <a:path extrusionOk="0" h="2101" w="1612">
                  <a:moveTo>
                    <a:pt x="1311" y="0"/>
                  </a:moveTo>
                  <a:cubicBezTo>
                    <a:pt x="1161" y="0"/>
                    <a:pt x="1007" y="97"/>
                    <a:pt x="998" y="296"/>
                  </a:cubicBezTo>
                  <a:cubicBezTo>
                    <a:pt x="945" y="910"/>
                    <a:pt x="577" y="1348"/>
                    <a:pt x="139" y="1751"/>
                  </a:cubicBezTo>
                  <a:cubicBezTo>
                    <a:pt x="1" y="1859"/>
                    <a:pt x="104" y="2100"/>
                    <a:pt x="262" y="2100"/>
                  </a:cubicBezTo>
                  <a:cubicBezTo>
                    <a:pt x="284" y="2100"/>
                    <a:pt x="308" y="2095"/>
                    <a:pt x="332" y="2084"/>
                  </a:cubicBezTo>
                  <a:cubicBezTo>
                    <a:pt x="1086" y="1821"/>
                    <a:pt x="1489" y="1050"/>
                    <a:pt x="1594" y="296"/>
                  </a:cubicBezTo>
                  <a:cubicBezTo>
                    <a:pt x="1612" y="101"/>
                    <a:pt x="1464" y="0"/>
                    <a:pt x="13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9"/>
            <p:cNvSpPr/>
            <p:nvPr/>
          </p:nvSpPr>
          <p:spPr>
            <a:xfrm>
              <a:off x="6909089" y="2168686"/>
              <a:ext cx="102288" cy="162816"/>
            </a:xfrm>
            <a:custGeom>
              <a:rect b="b" l="l" r="r" t="t"/>
              <a:pathLst>
                <a:path extrusionOk="0" h="2429" w="1526">
                  <a:moveTo>
                    <a:pt x="1341" y="1"/>
                  </a:moveTo>
                  <a:cubicBezTo>
                    <a:pt x="1301" y="1"/>
                    <a:pt x="1260" y="16"/>
                    <a:pt x="1227" y="49"/>
                  </a:cubicBezTo>
                  <a:cubicBezTo>
                    <a:pt x="1017" y="330"/>
                    <a:pt x="842" y="645"/>
                    <a:pt x="719" y="978"/>
                  </a:cubicBezTo>
                  <a:cubicBezTo>
                    <a:pt x="544" y="1311"/>
                    <a:pt x="281" y="1574"/>
                    <a:pt x="105" y="1890"/>
                  </a:cubicBezTo>
                  <a:cubicBezTo>
                    <a:pt x="0" y="2065"/>
                    <a:pt x="70" y="2276"/>
                    <a:pt x="228" y="2381"/>
                  </a:cubicBezTo>
                  <a:lnTo>
                    <a:pt x="263" y="2398"/>
                  </a:lnTo>
                  <a:cubicBezTo>
                    <a:pt x="303" y="2418"/>
                    <a:pt x="349" y="2428"/>
                    <a:pt x="398" y="2428"/>
                  </a:cubicBezTo>
                  <a:cubicBezTo>
                    <a:pt x="479" y="2428"/>
                    <a:pt x="566" y="2401"/>
                    <a:pt x="631" y="2346"/>
                  </a:cubicBezTo>
                  <a:lnTo>
                    <a:pt x="649" y="2346"/>
                  </a:lnTo>
                  <a:cubicBezTo>
                    <a:pt x="649" y="2346"/>
                    <a:pt x="649" y="2328"/>
                    <a:pt x="649" y="2328"/>
                  </a:cubicBezTo>
                  <a:cubicBezTo>
                    <a:pt x="754" y="2206"/>
                    <a:pt x="842" y="2065"/>
                    <a:pt x="912" y="1925"/>
                  </a:cubicBezTo>
                  <a:cubicBezTo>
                    <a:pt x="1035" y="1732"/>
                    <a:pt x="1157" y="1504"/>
                    <a:pt x="1245" y="1294"/>
                  </a:cubicBezTo>
                  <a:cubicBezTo>
                    <a:pt x="1455" y="943"/>
                    <a:pt x="1525" y="523"/>
                    <a:pt x="1490" y="119"/>
                  </a:cubicBezTo>
                  <a:cubicBezTo>
                    <a:pt x="1469" y="43"/>
                    <a:pt x="1406" y="1"/>
                    <a:pt x="1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9"/>
            <p:cNvSpPr/>
            <p:nvPr/>
          </p:nvSpPr>
          <p:spPr>
            <a:xfrm>
              <a:off x="6919948" y="2225394"/>
              <a:ext cx="129033" cy="176088"/>
            </a:xfrm>
            <a:custGeom>
              <a:rect b="b" l="l" r="r" t="t"/>
              <a:pathLst>
                <a:path extrusionOk="0" h="2627" w="1925">
                  <a:moveTo>
                    <a:pt x="1565" y="1"/>
                  </a:moveTo>
                  <a:cubicBezTo>
                    <a:pt x="1495" y="1"/>
                    <a:pt x="1425" y="45"/>
                    <a:pt x="1398" y="132"/>
                  </a:cubicBezTo>
                  <a:cubicBezTo>
                    <a:pt x="1223" y="816"/>
                    <a:pt x="960" y="1552"/>
                    <a:pt x="347" y="1956"/>
                  </a:cubicBezTo>
                  <a:cubicBezTo>
                    <a:pt x="1" y="2177"/>
                    <a:pt x="233" y="2627"/>
                    <a:pt x="536" y="2627"/>
                  </a:cubicBezTo>
                  <a:cubicBezTo>
                    <a:pt x="617" y="2627"/>
                    <a:pt x="703" y="2595"/>
                    <a:pt x="785" y="2517"/>
                  </a:cubicBezTo>
                  <a:cubicBezTo>
                    <a:pt x="1434" y="1886"/>
                    <a:pt x="1924" y="1062"/>
                    <a:pt x="1732" y="132"/>
                  </a:cubicBezTo>
                  <a:cubicBezTo>
                    <a:pt x="1705" y="45"/>
                    <a:pt x="1635" y="1"/>
                    <a:pt x="15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9"/>
            <p:cNvSpPr/>
            <p:nvPr/>
          </p:nvSpPr>
          <p:spPr>
            <a:xfrm>
              <a:off x="7497813" y="2004061"/>
              <a:ext cx="1073016" cy="1948294"/>
            </a:xfrm>
            <a:custGeom>
              <a:rect b="b" l="l" r="r" t="t"/>
              <a:pathLst>
                <a:path extrusionOk="0" h="29066" w="16008">
                  <a:moveTo>
                    <a:pt x="9016" y="0"/>
                  </a:moveTo>
                  <a:cubicBezTo>
                    <a:pt x="8792" y="0"/>
                    <a:pt x="8795" y="460"/>
                    <a:pt x="8784" y="1138"/>
                  </a:cubicBezTo>
                  <a:cubicBezTo>
                    <a:pt x="8766" y="2803"/>
                    <a:pt x="8223" y="4258"/>
                    <a:pt x="7557" y="5766"/>
                  </a:cubicBezTo>
                  <a:cubicBezTo>
                    <a:pt x="6645" y="7870"/>
                    <a:pt x="5470" y="9816"/>
                    <a:pt x="4348" y="11797"/>
                  </a:cubicBezTo>
                  <a:cubicBezTo>
                    <a:pt x="3752" y="12831"/>
                    <a:pt x="3086" y="13918"/>
                    <a:pt x="1999" y="14444"/>
                  </a:cubicBezTo>
                  <a:cubicBezTo>
                    <a:pt x="1631" y="14620"/>
                    <a:pt x="1193" y="14742"/>
                    <a:pt x="1017" y="15110"/>
                  </a:cubicBezTo>
                  <a:cubicBezTo>
                    <a:pt x="947" y="15268"/>
                    <a:pt x="912" y="15426"/>
                    <a:pt x="912" y="15584"/>
                  </a:cubicBezTo>
                  <a:lnTo>
                    <a:pt x="474" y="20668"/>
                  </a:lnTo>
                  <a:cubicBezTo>
                    <a:pt x="228" y="23456"/>
                    <a:pt x="1" y="26296"/>
                    <a:pt x="421" y="29066"/>
                  </a:cubicBezTo>
                  <a:cubicBezTo>
                    <a:pt x="4103" y="24052"/>
                    <a:pt x="8644" y="19739"/>
                    <a:pt x="13816" y="16303"/>
                  </a:cubicBezTo>
                  <a:cubicBezTo>
                    <a:pt x="14815" y="15654"/>
                    <a:pt x="15954" y="14830"/>
                    <a:pt x="16007" y="13620"/>
                  </a:cubicBezTo>
                  <a:cubicBezTo>
                    <a:pt x="16007" y="13322"/>
                    <a:pt x="15972" y="13007"/>
                    <a:pt x="15884" y="12709"/>
                  </a:cubicBezTo>
                  <a:cubicBezTo>
                    <a:pt x="15078" y="9115"/>
                    <a:pt x="13553" y="5713"/>
                    <a:pt x="11414" y="2698"/>
                  </a:cubicBezTo>
                  <a:cubicBezTo>
                    <a:pt x="10888" y="1944"/>
                    <a:pt x="10309" y="1208"/>
                    <a:pt x="9678" y="507"/>
                  </a:cubicBezTo>
                  <a:cubicBezTo>
                    <a:pt x="9351" y="154"/>
                    <a:pt x="9146" y="0"/>
                    <a:pt x="9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9"/>
            <p:cNvSpPr/>
            <p:nvPr/>
          </p:nvSpPr>
          <p:spPr>
            <a:xfrm>
              <a:off x="7542857" y="2063516"/>
              <a:ext cx="630752" cy="1010008"/>
            </a:xfrm>
            <a:custGeom>
              <a:rect b="b" l="l" r="r" t="t"/>
              <a:pathLst>
                <a:path extrusionOk="0" h="15068" w="9410">
                  <a:moveTo>
                    <a:pt x="9164" y="1"/>
                  </a:moveTo>
                  <a:cubicBezTo>
                    <a:pt x="9037" y="1"/>
                    <a:pt x="8901" y="84"/>
                    <a:pt x="8883" y="251"/>
                  </a:cubicBezTo>
                  <a:cubicBezTo>
                    <a:pt x="8585" y="3319"/>
                    <a:pt x="7744" y="6247"/>
                    <a:pt x="6043" y="8859"/>
                  </a:cubicBezTo>
                  <a:cubicBezTo>
                    <a:pt x="4395" y="11383"/>
                    <a:pt x="2309" y="13014"/>
                    <a:pt x="65" y="14942"/>
                  </a:cubicBezTo>
                  <a:cubicBezTo>
                    <a:pt x="1" y="14990"/>
                    <a:pt x="68" y="15067"/>
                    <a:pt x="134" y="15067"/>
                  </a:cubicBezTo>
                  <a:cubicBezTo>
                    <a:pt x="140" y="15067"/>
                    <a:pt x="146" y="15067"/>
                    <a:pt x="153" y="15065"/>
                  </a:cubicBezTo>
                  <a:cubicBezTo>
                    <a:pt x="5517" y="12646"/>
                    <a:pt x="8883" y="5826"/>
                    <a:pt x="9392" y="251"/>
                  </a:cubicBezTo>
                  <a:cubicBezTo>
                    <a:pt x="9409" y="84"/>
                    <a:pt x="9291" y="1"/>
                    <a:pt x="91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9"/>
            <p:cNvSpPr/>
            <p:nvPr/>
          </p:nvSpPr>
          <p:spPr>
            <a:xfrm>
              <a:off x="7541115" y="3067559"/>
              <a:ext cx="156716" cy="119112"/>
            </a:xfrm>
            <a:custGeom>
              <a:rect b="b" l="l" r="r" t="t"/>
              <a:pathLst>
                <a:path extrusionOk="0" h="1777" w="2338">
                  <a:moveTo>
                    <a:pt x="2166" y="0"/>
                  </a:moveTo>
                  <a:cubicBezTo>
                    <a:pt x="2134" y="0"/>
                    <a:pt x="2105" y="15"/>
                    <a:pt x="2089" y="51"/>
                  </a:cubicBezTo>
                  <a:cubicBezTo>
                    <a:pt x="1827" y="507"/>
                    <a:pt x="1634" y="980"/>
                    <a:pt x="1476" y="1489"/>
                  </a:cubicBezTo>
                  <a:lnTo>
                    <a:pt x="231" y="892"/>
                  </a:lnTo>
                  <a:cubicBezTo>
                    <a:pt x="217" y="886"/>
                    <a:pt x="202" y="884"/>
                    <a:pt x="188" y="884"/>
                  </a:cubicBezTo>
                  <a:cubicBezTo>
                    <a:pt x="83" y="884"/>
                    <a:pt x="0" y="1041"/>
                    <a:pt x="108" y="1103"/>
                  </a:cubicBezTo>
                  <a:lnTo>
                    <a:pt x="1493" y="1752"/>
                  </a:lnTo>
                  <a:cubicBezTo>
                    <a:pt x="1516" y="1768"/>
                    <a:pt x="1540" y="1776"/>
                    <a:pt x="1563" y="1776"/>
                  </a:cubicBezTo>
                  <a:cubicBezTo>
                    <a:pt x="1613" y="1776"/>
                    <a:pt x="1657" y="1741"/>
                    <a:pt x="1669" y="1681"/>
                  </a:cubicBezTo>
                  <a:cubicBezTo>
                    <a:pt x="1827" y="1155"/>
                    <a:pt x="2037" y="647"/>
                    <a:pt x="2300" y="174"/>
                  </a:cubicBezTo>
                  <a:cubicBezTo>
                    <a:pt x="2337" y="87"/>
                    <a:pt x="2243" y="0"/>
                    <a:pt x="21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9"/>
            <p:cNvSpPr/>
            <p:nvPr/>
          </p:nvSpPr>
          <p:spPr>
            <a:xfrm>
              <a:off x="7681140" y="2872032"/>
              <a:ext cx="239766" cy="236214"/>
            </a:xfrm>
            <a:custGeom>
              <a:rect b="b" l="l" r="r" t="t"/>
              <a:pathLst>
                <a:path extrusionOk="0" h="3524" w="3577">
                  <a:moveTo>
                    <a:pt x="3435" y="1"/>
                  </a:moveTo>
                  <a:cubicBezTo>
                    <a:pt x="3362" y="1"/>
                    <a:pt x="3288" y="49"/>
                    <a:pt x="3279" y="145"/>
                  </a:cubicBezTo>
                  <a:cubicBezTo>
                    <a:pt x="3226" y="671"/>
                    <a:pt x="3156" y="1197"/>
                    <a:pt x="3104" y="1723"/>
                  </a:cubicBezTo>
                  <a:cubicBezTo>
                    <a:pt x="2901" y="1671"/>
                    <a:pt x="2680" y="1625"/>
                    <a:pt x="2467" y="1625"/>
                  </a:cubicBezTo>
                  <a:cubicBezTo>
                    <a:pt x="2181" y="1625"/>
                    <a:pt x="1909" y="1708"/>
                    <a:pt x="1719" y="1969"/>
                  </a:cubicBezTo>
                  <a:cubicBezTo>
                    <a:pt x="1648" y="2056"/>
                    <a:pt x="1596" y="2161"/>
                    <a:pt x="1578" y="2267"/>
                  </a:cubicBezTo>
                  <a:cubicBezTo>
                    <a:pt x="1508" y="2582"/>
                    <a:pt x="1596" y="2617"/>
                    <a:pt x="1315" y="2880"/>
                  </a:cubicBezTo>
                  <a:cubicBezTo>
                    <a:pt x="1178" y="3009"/>
                    <a:pt x="1113" y="3053"/>
                    <a:pt x="1044" y="3053"/>
                  </a:cubicBezTo>
                  <a:cubicBezTo>
                    <a:pt x="973" y="3053"/>
                    <a:pt x="898" y="3004"/>
                    <a:pt x="737" y="2950"/>
                  </a:cubicBezTo>
                  <a:cubicBezTo>
                    <a:pt x="544" y="2880"/>
                    <a:pt x="334" y="2828"/>
                    <a:pt x="141" y="2828"/>
                  </a:cubicBezTo>
                  <a:cubicBezTo>
                    <a:pt x="18" y="2828"/>
                    <a:pt x="0" y="3003"/>
                    <a:pt x="106" y="3021"/>
                  </a:cubicBezTo>
                  <a:cubicBezTo>
                    <a:pt x="491" y="3143"/>
                    <a:pt x="842" y="3424"/>
                    <a:pt x="1210" y="3494"/>
                  </a:cubicBezTo>
                  <a:cubicBezTo>
                    <a:pt x="1256" y="3514"/>
                    <a:pt x="1305" y="3523"/>
                    <a:pt x="1354" y="3523"/>
                  </a:cubicBezTo>
                  <a:cubicBezTo>
                    <a:pt x="1436" y="3523"/>
                    <a:pt x="1519" y="3496"/>
                    <a:pt x="1596" y="3441"/>
                  </a:cubicBezTo>
                  <a:cubicBezTo>
                    <a:pt x="1754" y="3319"/>
                    <a:pt x="1841" y="3126"/>
                    <a:pt x="1859" y="2933"/>
                  </a:cubicBezTo>
                  <a:cubicBezTo>
                    <a:pt x="1929" y="2565"/>
                    <a:pt x="1684" y="2214"/>
                    <a:pt x="2297" y="1969"/>
                  </a:cubicBezTo>
                  <a:cubicBezTo>
                    <a:pt x="2360" y="1942"/>
                    <a:pt x="2435" y="1931"/>
                    <a:pt x="2515" y="1931"/>
                  </a:cubicBezTo>
                  <a:cubicBezTo>
                    <a:pt x="2747" y="1931"/>
                    <a:pt x="3026" y="2022"/>
                    <a:pt x="3209" y="2074"/>
                  </a:cubicBezTo>
                  <a:cubicBezTo>
                    <a:pt x="3222" y="2079"/>
                    <a:pt x="3236" y="2082"/>
                    <a:pt x="3250" y="2082"/>
                  </a:cubicBezTo>
                  <a:cubicBezTo>
                    <a:pt x="3326" y="2082"/>
                    <a:pt x="3402" y="2005"/>
                    <a:pt x="3402" y="1916"/>
                  </a:cubicBezTo>
                  <a:lnTo>
                    <a:pt x="3577" y="145"/>
                  </a:lnTo>
                  <a:cubicBezTo>
                    <a:pt x="3577" y="49"/>
                    <a:pt x="3507" y="1"/>
                    <a:pt x="3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9"/>
            <p:cNvSpPr/>
            <p:nvPr/>
          </p:nvSpPr>
          <p:spPr>
            <a:xfrm>
              <a:off x="7890006" y="2241414"/>
              <a:ext cx="411698" cy="693828"/>
            </a:xfrm>
            <a:custGeom>
              <a:rect b="b" l="l" r="r" t="t"/>
              <a:pathLst>
                <a:path extrusionOk="0" h="10351" w="6142">
                  <a:moveTo>
                    <a:pt x="5984" y="0"/>
                  </a:moveTo>
                  <a:cubicBezTo>
                    <a:pt x="5901" y="0"/>
                    <a:pt x="5816" y="62"/>
                    <a:pt x="5826" y="174"/>
                  </a:cubicBezTo>
                  <a:cubicBezTo>
                    <a:pt x="5826" y="489"/>
                    <a:pt x="5948" y="1366"/>
                    <a:pt x="5773" y="1629"/>
                  </a:cubicBezTo>
                  <a:cubicBezTo>
                    <a:pt x="5528" y="1997"/>
                    <a:pt x="4984" y="1910"/>
                    <a:pt x="4563" y="1962"/>
                  </a:cubicBezTo>
                  <a:cubicBezTo>
                    <a:pt x="4441" y="1962"/>
                    <a:pt x="4371" y="2067"/>
                    <a:pt x="4388" y="2172"/>
                  </a:cubicBezTo>
                  <a:cubicBezTo>
                    <a:pt x="4528" y="2558"/>
                    <a:pt x="4774" y="3049"/>
                    <a:pt x="4791" y="3470"/>
                  </a:cubicBezTo>
                  <a:cubicBezTo>
                    <a:pt x="4809" y="4048"/>
                    <a:pt x="4353" y="3943"/>
                    <a:pt x="3810" y="3996"/>
                  </a:cubicBezTo>
                  <a:cubicBezTo>
                    <a:pt x="3704" y="4013"/>
                    <a:pt x="3617" y="4119"/>
                    <a:pt x="3652" y="4224"/>
                  </a:cubicBezTo>
                  <a:cubicBezTo>
                    <a:pt x="3722" y="4469"/>
                    <a:pt x="4020" y="5118"/>
                    <a:pt x="3985" y="5381"/>
                  </a:cubicBezTo>
                  <a:cubicBezTo>
                    <a:pt x="3897" y="5977"/>
                    <a:pt x="3266" y="6047"/>
                    <a:pt x="2810" y="6065"/>
                  </a:cubicBezTo>
                  <a:cubicBezTo>
                    <a:pt x="2723" y="6065"/>
                    <a:pt x="2652" y="6152"/>
                    <a:pt x="2652" y="6240"/>
                  </a:cubicBezTo>
                  <a:cubicBezTo>
                    <a:pt x="2670" y="6433"/>
                    <a:pt x="2933" y="7555"/>
                    <a:pt x="2845" y="7713"/>
                  </a:cubicBezTo>
                  <a:cubicBezTo>
                    <a:pt x="2687" y="7993"/>
                    <a:pt x="1828" y="7940"/>
                    <a:pt x="1513" y="8011"/>
                  </a:cubicBezTo>
                  <a:cubicBezTo>
                    <a:pt x="1425" y="8028"/>
                    <a:pt x="1390" y="8081"/>
                    <a:pt x="1390" y="8168"/>
                  </a:cubicBezTo>
                  <a:cubicBezTo>
                    <a:pt x="1390" y="8396"/>
                    <a:pt x="1530" y="9641"/>
                    <a:pt x="1390" y="9781"/>
                  </a:cubicBezTo>
                  <a:cubicBezTo>
                    <a:pt x="1314" y="9853"/>
                    <a:pt x="1220" y="9881"/>
                    <a:pt x="1117" y="9881"/>
                  </a:cubicBezTo>
                  <a:cubicBezTo>
                    <a:pt x="818" y="9881"/>
                    <a:pt x="441" y="9645"/>
                    <a:pt x="180" y="9553"/>
                  </a:cubicBezTo>
                  <a:cubicBezTo>
                    <a:pt x="166" y="9547"/>
                    <a:pt x="152" y="9544"/>
                    <a:pt x="139" y="9544"/>
                  </a:cubicBezTo>
                  <a:cubicBezTo>
                    <a:pt x="44" y="9544"/>
                    <a:pt x="0" y="9700"/>
                    <a:pt x="93" y="9746"/>
                  </a:cubicBezTo>
                  <a:cubicBezTo>
                    <a:pt x="549" y="9992"/>
                    <a:pt x="1004" y="10184"/>
                    <a:pt x="1495" y="10342"/>
                  </a:cubicBezTo>
                  <a:cubicBezTo>
                    <a:pt x="1511" y="10348"/>
                    <a:pt x="1527" y="10350"/>
                    <a:pt x="1542" y="10350"/>
                  </a:cubicBezTo>
                  <a:cubicBezTo>
                    <a:pt x="1626" y="10350"/>
                    <a:pt x="1691" y="10274"/>
                    <a:pt x="1706" y="10184"/>
                  </a:cubicBezTo>
                  <a:cubicBezTo>
                    <a:pt x="1706" y="9781"/>
                    <a:pt x="1601" y="9168"/>
                    <a:pt x="1723" y="8764"/>
                  </a:cubicBezTo>
                  <a:cubicBezTo>
                    <a:pt x="1896" y="8214"/>
                    <a:pt x="2394" y="8186"/>
                    <a:pt x="2900" y="8186"/>
                  </a:cubicBezTo>
                  <a:cubicBezTo>
                    <a:pt x="2958" y="8186"/>
                    <a:pt x="3016" y="8186"/>
                    <a:pt x="3073" y="8186"/>
                  </a:cubicBezTo>
                  <a:cubicBezTo>
                    <a:pt x="3196" y="8186"/>
                    <a:pt x="3266" y="8081"/>
                    <a:pt x="3249" y="7975"/>
                  </a:cubicBezTo>
                  <a:cubicBezTo>
                    <a:pt x="3161" y="7625"/>
                    <a:pt x="3091" y="7274"/>
                    <a:pt x="3073" y="6924"/>
                  </a:cubicBezTo>
                  <a:cubicBezTo>
                    <a:pt x="3073" y="6398"/>
                    <a:pt x="3038" y="6468"/>
                    <a:pt x="3494" y="6363"/>
                  </a:cubicBezTo>
                  <a:cubicBezTo>
                    <a:pt x="3774" y="6292"/>
                    <a:pt x="4090" y="6415"/>
                    <a:pt x="4318" y="6152"/>
                  </a:cubicBezTo>
                  <a:cubicBezTo>
                    <a:pt x="4634" y="5749"/>
                    <a:pt x="4248" y="4802"/>
                    <a:pt x="4055" y="4294"/>
                  </a:cubicBezTo>
                  <a:cubicBezTo>
                    <a:pt x="4423" y="4241"/>
                    <a:pt x="4791" y="4189"/>
                    <a:pt x="5159" y="4119"/>
                  </a:cubicBezTo>
                  <a:cubicBezTo>
                    <a:pt x="5247" y="4101"/>
                    <a:pt x="5300" y="3996"/>
                    <a:pt x="5282" y="3908"/>
                  </a:cubicBezTo>
                  <a:cubicBezTo>
                    <a:pt x="5159" y="3347"/>
                    <a:pt x="5002" y="2786"/>
                    <a:pt x="4809" y="2260"/>
                  </a:cubicBezTo>
                  <a:lnTo>
                    <a:pt x="5966" y="2137"/>
                  </a:lnTo>
                  <a:cubicBezTo>
                    <a:pt x="6071" y="2120"/>
                    <a:pt x="6141" y="2050"/>
                    <a:pt x="6141" y="1962"/>
                  </a:cubicBezTo>
                  <a:lnTo>
                    <a:pt x="6141" y="156"/>
                  </a:lnTo>
                  <a:cubicBezTo>
                    <a:pt x="6133" y="49"/>
                    <a:pt x="6059" y="0"/>
                    <a:pt x="59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9"/>
            <p:cNvSpPr/>
            <p:nvPr/>
          </p:nvSpPr>
          <p:spPr>
            <a:xfrm>
              <a:off x="7595342" y="3068162"/>
              <a:ext cx="36531" cy="32510"/>
            </a:xfrm>
            <a:custGeom>
              <a:rect b="b" l="l" r="r" t="t"/>
              <a:pathLst>
                <a:path extrusionOk="0" h="485" w="545">
                  <a:moveTo>
                    <a:pt x="271" y="0"/>
                  </a:moveTo>
                  <a:cubicBezTo>
                    <a:pt x="206" y="0"/>
                    <a:pt x="139" y="26"/>
                    <a:pt x="88" y="77"/>
                  </a:cubicBezTo>
                  <a:cubicBezTo>
                    <a:pt x="53" y="112"/>
                    <a:pt x="36" y="147"/>
                    <a:pt x="18" y="200"/>
                  </a:cubicBezTo>
                  <a:cubicBezTo>
                    <a:pt x="1" y="270"/>
                    <a:pt x="18" y="340"/>
                    <a:pt x="71" y="393"/>
                  </a:cubicBezTo>
                  <a:cubicBezTo>
                    <a:pt x="123" y="454"/>
                    <a:pt x="194" y="485"/>
                    <a:pt x="264" y="485"/>
                  </a:cubicBezTo>
                  <a:cubicBezTo>
                    <a:pt x="334" y="485"/>
                    <a:pt x="404" y="454"/>
                    <a:pt x="456" y="393"/>
                  </a:cubicBezTo>
                  <a:cubicBezTo>
                    <a:pt x="456" y="393"/>
                    <a:pt x="456" y="393"/>
                    <a:pt x="474" y="375"/>
                  </a:cubicBezTo>
                  <a:cubicBezTo>
                    <a:pt x="544" y="305"/>
                    <a:pt x="544" y="182"/>
                    <a:pt x="474" y="112"/>
                  </a:cubicBezTo>
                  <a:lnTo>
                    <a:pt x="456" y="95"/>
                  </a:lnTo>
                  <a:cubicBezTo>
                    <a:pt x="411" y="31"/>
                    <a:pt x="342" y="0"/>
                    <a:pt x="2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9"/>
            <p:cNvSpPr/>
            <p:nvPr/>
          </p:nvSpPr>
          <p:spPr>
            <a:xfrm>
              <a:off x="7713918" y="3002539"/>
              <a:ext cx="42497" cy="33448"/>
            </a:xfrm>
            <a:custGeom>
              <a:rect b="b" l="l" r="r" t="t"/>
              <a:pathLst>
                <a:path extrusionOk="0" h="499" w="634">
                  <a:moveTo>
                    <a:pt x="255" y="0"/>
                  </a:moveTo>
                  <a:cubicBezTo>
                    <a:pt x="0" y="0"/>
                    <a:pt x="0" y="499"/>
                    <a:pt x="255" y="499"/>
                  </a:cubicBezTo>
                  <a:cubicBezTo>
                    <a:pt x="284" y="499"/>
                    <a:pt x="317" y="492"/>
                    <a:pt x="353" y="477"/>
                  </a:cubicBezTo>
                  <a:lnTo>
                    <a:pt x="406" y="460"/>
                  </a:lnTo>
                  <a:cubicBezTo>
                    <a:pt x="634" y="407"/>
                    <a:pt x="634" y="92"/>
                    <a:pt x="406" y="39"/>
                  </a:cubicBezTo>
                  <a:lnTo>
                    <a:pt x="353" y="22"/>
                  </a:lnTo>
                  <a:cubicBezTo>
                    <a:pt x="317" y="7"/>
                    <a:pt x="284" y="0"/>
                    <a:pt x="2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9"/>
            <p:cNvSpPr/>
            <p:nvPr/>
          </p:nvSpPr>
          <p:spPr>
            <a:xfrm>
              <a:off x="7812787" y="2932292"/>
              <a:ext cx="29426" cy="29426"/>
            </a:xfrm>
            <a:custGeom>
              <a:rect b="b" l="l" r="r" t="t"/>
              <a:pathLst>
                <a:path extrusionOk="0" h="439" w="439">
                  <a:moveTo>
                    <a:pt x="228" y="0"/>
                  </a:moveTo>
                  <a:cubicBezTo>
                    <a:pt x="0" y="53"/>
                    <a:pt x="0" y="386"/>
                    <a:pt x="228" y="439"/>
                  </a:cubicBezTo>
                  <a:cubicBezTo>
                    <a:pt x="438" y="386"/>
                    <a:pt x="438" y="53"/>
                    <a:pt x="2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9"/>
            <p:cNvSpPr/>
            <p:nvPr/>
          </p:nvSpPr>
          <p:spPr>
            <a:xfrm>
              <a:off x="7903211" y="2832417"/>
              <a:ext cx="35325" cy="27080"/>
            </a:xfrm>
            <a:custGeom>
              <a:rect b="b" l="l" r="r" t="t"/>
              <a:pathLst>
                <a:path extrusionOk="0" h="404" w="527">
                  <a:moveTo>
                    <a:pt x="264" y="0"/>
                  </a:moveTo>
                  <a:cubicBezTo>
                    <a:pt x="1" y="0"/>
                    <a:pt x="1" y="403"/>
                    <a:pt x="264" y="403"/>
                  </a:cubicBezTo>
                  <a:cubicBezTo>
                    <a:pt x="527" y="403"/>
                    <a:pt x="527" y="0"/>
                    <a:pt x="2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9"/>
            <p:cNvSpPr/>
            <p:nvPr/>
          </p:nvSpPr>
          <p:spPr>
            <a:xfrm>
              <a:off x="7995377" y="2716522"/>
              <a:ext cx="36598" cy="27348"/>
            </a:xfrm>
            <a:custGeom>
              <a:rect b="b" l="l" r="r" t="t"/>
              <a:pathLst>
                <a:path extrusionOk="0" h="408" w="546">
                  <a:moveTo>
                    <a:pt x="290" y="1"/>
                  </a:moveTo>
                  <a:cubicBezTo>
                    <a:pt x="244" y="1"/>
                    <a:pt x="195" y="19"/>
                    <a:pt x="151" y="64"/>
                  </a:cubicBezTo>
                  <a:cubicBezTo>
                    <a:pt x="1" y="227"/>
                    <a:pt x="164" y="407"/>
                    <a:pt x="314" y="407"/>
                  </a:cubicBezTo>
                  <a:cubicBezTo>
                    <a:pt x="374" y="407"/>
                    <a:pt x="432" y="379"/>
                    <a:pt x="467" y="309"/>
                  </a:cubicBezTo>
                  <a:cubicBezTo>
                    <a:pt x="546" y="165"/>
                    <a:pt x="428" y="1"/>
                    <a:pt x="2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9"/>
            <p:cNvSpPr/>
            <p:nvPr/>
          </p:nvSpPr>
          <p:spPr>
            <a:xfrm>
              <a:off x="8109060" y="2550489"/>
              <a:ext cx="30432" cy="26812"/>
            </a:xfrm>
            <a:custGeom>
              <a:rect b="b" l="l" r="r" t="t"/>
              <a:pathLst>
                <a:path extrusionOk="0" h="400" w="454">
                  <a:moveTo>
                    <a:pt x="202" y="0"/>
                  </a:moveTo>
                  <a:cubicBezTo>
                    <a:pt x="0" y="0"/>
                    <a:pt x="0" y="400"/>
                    <a:pt x="202" y="400"/>
                  </a:cubicBezTo>
                  <a:cubicBezTo>
                    <a:pt x="234" y="400"/>
                    <a:pt x="271" y="390"/>
                    <a:pt x="314" y="367"/>
                  </a:cubicBezTo>
                  <a:lnTo>
                    <a:pt x="349" y="332"/>
                  </a:lnTo>
                  <a:cubicBezTo>
                    <a:pt x="454" y="279"/>
                    <a:pt x="454" y="121"/>
                    <a:pt x="349" y="69"/>
                  </a:cubicBezTo>
                  <a:lnTo>
                    <a:pt x="314" y="33"/>
                  </a:lnTo>
                  <a:cubicBezTo>
                    <a:pt x="271" y="10"/>
                    <a:pt x="234" y="0"/>
                    <a:pt x="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9"/>
            <p:cNvSpPr/>
            <p:nvPr/>
          </p:nvSpPr>
          <p:spPr>
            <a:xfrm>
              <a:off x="8142977" y="2442236"/>
              <a:ext cx="32979" cy="27080"/>
            </a:xfrm>
            <a:custGeom>
              <a:rect b="b" l="l" r="r" t="t"/>
              <a:pathLst>
                <a:path extrusionOk="0" h="404" w="492">
                  <a:moveTo>
                    <a:pt x="246" y="0"/>
                  </a:moveTo>
                  <a:cubicBezTo>
                    <a:pt x="0" y="18"/>
                    <a:pt x="0" y="369"/>
                    <a:pt x="246" y="404"/>
                  </a:cubicBezTo>
                  <a:cubicBezTo>
                    <a:pt x="491" y="369"/>
                    <a:pt x="491" y="18"/>
                    <a:pt x="2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9"/>
            <p:cNvSpPr/>
            <p:nvPr/>
          </p:nvSpPr>
          <p:spPr>
            <a:xfrm>
              <a:off x="8204108" y="2267153"/>
              <a:ext cx="40017" cy="29426"/>
            </a:xfrm>
            <a:custGeom>
              <a:rect b="b" l="l" r="r" t="t"/>
              <a:pathLst>
                <a:path extrusionOk="0" h="439" w="597">
                  <a:moveTo>
                    <a:pt x="298" y="0"/>
                  </a:moveTo>
                  <a:cubicBezTo>
                    <a:pt x="0" y="0"/>
                    <a:pt x="0" y="439"/>
                    <a:pt x="298" y="439"/>
                  </a:cubicBezTo>
                  <a:cubicBezTo>
                    <a:pt x="596" y="439"/>
                    <a:pt x="596"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9"/>
            <p:cNvSpPr/>
            <p:nvPr/>
          </p:nvSpPr>
          <p:spPr>
            <a:xfrm>
              <a:off x="7513699" y="2918551"/>
              <a:ext cx="1076100" cy="979845"/>
            </a:xfrm>
            <a:custGeom>
              <a:rect b="b" l="l" r="r" t="t"/>
              <a:pathLst>
                <a:path extrusionOk="0" h="14618" w="16054">
                  <a:moveTo>
                    <a:pt x="15810" y="1"/>
                  </a:moveTo>
                  <a:cubicBezTo>
                    <a:pt x="15781" y="1"/>
                    <a:pt x="15749" y="10"/>
                    <a:pt x="15717" y="30"/>
                  </a:cubicBezTo>
                  <a:cubicBezTo>
                    <a:pt x="9739" y="3782"/>
                    <a:pt x="4059" y="8691"/>
                    <a:pt x="27" y="14529"/>
                  </a:cubicBezTo>
                  <a:cubicBezTo>
                    <a:pt x="0" y="14568"/>
                    <a:pt x="43" y="14617"/>
                    <a:pt x="88" y="14617"/>
                  </a:cubicBezTo>
                  <a:cubicBezTo>
                    <a:pt x="103" y="14617"/>
                    <a:pt x="119" y="14612"/>
                    <a:pt x="132" y="14599"/>
                  </a:cubicBezTo>
                  <a:cubicBezTo>
                    <a:pt x="2358" y="11864"/>
                    <a:pt x="4620" y="9234"/>
                    <a:pt x="7215" y="6832"/>
                  </a:cubicBezTo>
                  <a:cubicBezTo>
                    <a:pt x="9897" y="4395"/>
                    <a:pt x="12807" y="2221"/>
                    <a:pt x="15893" y="328"/>
                  </a:cubicBezTo>
                  <a:cubicBezTo>
                    <a:pt x="16054" y="225"/>
                    <a:pt x="15958" y="1"/>
                    <a:pt x="158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9"/>
            <p:cNvSpPr/>
            <p:nvPr/>
          </p:nvSpPr>
          <p:spPr>
            <a:xfrm>
              <a:off x="8381537" y="2958099"/>
              <a:ext cx="716886" cy="370475"/>
            </a:xfrm>
            <a:custGeom>
              <a:rect b="b" l="l" r="r" t="t"/>
              <a:pathLst>
                <a:path extrusionOk="0" h="5527" w="10695">
                  <a:moveTo>
                    <a:pt x="53" y="1"/>
                  </a:moveTo>
                  <a:lnTo>
                    <a:pt x="53" y="1"/>
                  </a:lnTo>
                  <a:cubicBezTo>
                    <a:pt x="0" y="755"/>
                    <a:pt x="88" y="1526"/>
                    <a:pt x="334" y="2245"/>
                  </a:cubicBezTo>
                  <a:cubicBezTo>
                    <a:pt x="2350" y="3332"/>
                    <a:pt x="4506" y="3981"/>
                    <a:pt x="6592" y="4717"/>
                  </a:cubicBezTo>
                  <a:cubicBezTo>
                    <a:pt x="7837" y="5155"/>
                    <a:pt x="9152" y="5436"/>
                    <a:pt x="10484" y="5523"/>
                  </a:cubicBezTo>
                  <a:cubicBezTo>
                    <a:pt x="10495" y="5525"/>
                    <a:pt x="10506" y="5526"/>
                    <a:pt x="10516" y="5526"/>
                  </a:cubicBezTo>
                  <a:cubicBezTo>
                    <a:pt x="10607" y="5526"/>
                    <a:pt x="10679" y="5460"/>
                    <a:pt x="10695" y="5366"/>
                  </a:cubicBezTo>
                  <a:cubicBezTo>
                    <a:pt x="10695" y="5313"/>
                    <a:pt x="10695" y="5243"/>
                    <a:pt x="10660" y="5190"/>
                  </a:cubicBezTo>
                  <a:cubicBezTo>
                    <a:pt x="10256" y="4068"/>
                    <a:pt x="9520" y="3227"/>
                    <a:pt x="8696" y="2911"/>
                  </a:cubicBezTo>
                  <a:cubicBezTo>
                    <a:pt x="8457" y="2820"/>
                    <a:pt x="8212" y="2775"/>
                    <a:pt x="7966" y="2775"/>
                  </a:cubicBezTo>
                  <a:cubicBezTo>
                    <a:pt x="7368" y="2775"/>
                    <a:pt x="6769" y="3040"/>
                    <a:pt x="6259" y="3525"/>
                  </a:cubicBezTo>
                  <a:cubicBezTo>
                    <a:pt x="4278" y="2210"/>
                    <a:pt x="2192" y="1018"/>
                    <a:pt x="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9"/>
            <p:cNvSpPr/>
            <p:nvPr/>
          </p:nvSpPr>
          <p:spPr>
            <a:xfrm>
              <a:off x="8687060" y="3119105"/>
              <a:ext cx="56506" cy="164693"/>
            </a:xfrm>
            <a:custGeom>
              <a:rect b="b" l="l" r="r" t="t"/>
              <a:pathLst>
                <a:path extrusionOk="0" h="2457" w="843">
                  <a:moveTo>
                    <a:pt x="649" y="1"/>
                  </a:moveTo>
                  <a:cubicBezTo>
                    <a:pt x="281" y="18"/>
                    <a:pt x="176" y="579"/>
                    <a:pt x="106" y="860"/>
                  </a:cubicBezTo>
                  <a:cubicBezTo>
                    <a:pt x="1" y="1333"/>
                    <a:pt x="1" y="1824"/>
                    <a:pt x="106" y="2297"/>
                  </a:cubicBezTo>
                  <a:cubicBezTo>
                    <a:pt x="127" y="2408"/>
                    <a:pt x="208" y="2456"/>
                    <a:pt x="295" y="2456"/>
                  </a:cubicBezTo>
                  <a:cubicBezTo>
                    <a:pt x="428" y="2456"/>
                    <a:pt x="576" y="2344"/>
                    <a:pt x="544" y="2175"/>
                  </a:cubicBezTo>
                  <a:cubicBezTo>
                    <a:pt x="421" y="1736"/>
                    <a:pt x="421" y="1281"/>
                    <a:pt x="544" y="842"/>
                  </a:cubicBezTo>
                  <a:cubicBezTo>
                    <a:pt x="614" y="579"/>
                    <a:pt x="842" y="299"/>
                    <a:pt x="702" y="36"/>
                  </a:cubicBezTo>
                  <a:cubicBezTo>
                    <a:pt x="684" y="18"/>
                    <a:pt x="667" y="1"/>
                    <a:pt x="6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9"/>
            <p:cNvSpPr/>
            <p:nvPr/>
          </p:nvSpPr>
          <p:spPr>
            <a:xfrm>
              <a:off x="8719971" y="3153290"/>
              <a:ext cx="54160" cy="140026"/>
            </a:xfrm>
            <a:custGeom>
              <a:rect b="b" l="l" r="r" t="t"/>
              <a:pathLst>
                <a:path extrusionOk="0" h="2089" w="808">
                  <a:moveTo>
                    <a:pt x="630" y="0"/>
                  </a:moveTo>
                  <a:cubicBezTo>
                    <a:pt x="304" y="0"/>
                    <a:pt x="138" y="685"/>
                    <a:pt x="106" y="911"/>
                  </a:cubicBezTo>
                  <a:cubicBezTo>
                    <a:pt x="53" y="1191"/>
                    <a:pt x="1" y="1998"/>
                    <a:pt x="404" y="2085"/>
                  </a:cubicBezTo>
                  <a:cubicBezTo>
                    <a:pt x="419" y="2088"/>
                    <a:pt x="434" y="2089"/>
                    <a:pt x="449" y="2089"/>
                  </a:cubicBezTo>
                  <a:cubicBezTo>
                    <a:pt x="552" y="2089"/>
                    <a:pt x="636" y="2035"/>
                    <a:pt x="667" y="1928"/>
                  </a:cubicBezTo>
                  <a:lnTo>
                    <a:pt x="667" y="1910"/>
                  </a:lnTo>
                  <a:cubicBezTo>
                    <a:pt x="684" y="1822"/>
                    <a:pt x="649" y="1735"/>
                    <a:pt x="579" y="1682"/>
                  </a:cubicBezTo>
                  <a:cubicBezTo>
                    <a:pt x="456" y="1507"/>
                    <a:pt x="509" y="1086"/>
                    <a:pt x="527" y="893"/>
                  </a:cubicBezTo>
                  <a:cubicBezTo>
                    <a:pt x="562" y="683"/>
                    <a:pt x="632" y="473"/>
                    <a:pt x="737" y="280"/>
                  </a:cubicBezTo>
                  <a:lnTo>
                    <a:pt x="754" y="262"/>
                  </a:lnTo>
                  <a:cubicBezTo>
                    <a:pt x="789" y="227"/>
                    <a:pt x="807" y="157"/>
                    <a:pt x="789" y="104"/>
                  </a:cubicBezTo>
                  <a:cubicBezTo>
                    <a:pt x="789" y="69"/>
                    <a:pt x="754" y="17"/>
                    <a:pt x="719" y="17"/>
                  </a:cubicBezTo>
                  <a:cubicBezTo>
                    <a:pt x="688" y="5"/>
                    <a:pt x="658" y="0"/>
                    <a:pt x="6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9"/>
            <p:cNvSpPr/>
            <p:nvPr/>
          </p:nvSpPr>
          <p:spPr>
            <a:xfrm>
              <a:off x="8748191" y="3151614"/>
              <a:ext cx="76615" cy="168446"/>
            </a:xfrm>
            <a:custGeom>
              <a:rect b="b" l="l" r="r" t="t"/>
              <a:pathLst>
                <a:path extrusionOk="0" h="2513" w="1143">
                  <a:moveTo>
                    <a:pt x="934" y="0"/>
                  </a:moveTo>
                  <a:cubicBezTo>
                    <a:pt x="887" y="0"/>
                    <a:pt x="839" y="23"/>
                    <a:pt x="807" y="77"/>
                  </a:cubicBezTo>
                  <a:cubicBezTo>
                    <a:pt x="404" y="690"/>
                    <a:pt x="0" y="1725"/>
                    <a:pt x="404" y="2426"/>
                  </a:cubicBezTo>
                  <a:cubicBezTo>
                    <a:pt x="443" y="2486"/>
                    <a:pt x="506" y="2513"/>
                    <a:pt x="568" y="2513"/>
                  </a:cubicBezTo>
                  <a:cubicBezTo>
                    <a:pt x="670" y="2513"/>
                    <a:pt x="772" y="2441"/>
                    <a:pt x="772" y="2321"/>
                  </a:cubicBezTo>
                  <a:cubicBezTo>
                    <a:pt x="807" y="1988"/>
                    <a:pt x="719" y="1655"/>
                    <a:pt x="754" y="1339"/>
                  </a:cubicBezTo>
                  <a:cubicBezTo>
                    <a:pt x="789" y="953"/>
                    <a:pt x="894" y="585"/>
                    <a:pt x="1070" y="235"/>
                  </a:cubicBezTo>
                  <a:cubicBezTo>
                    <a:pt x="1143" y="113"/>
                    <a:pt x="1039" y="0"/>
                    <a:pt x="9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9"/>
            <p:cNvSpPr/>
            <p:nvPr/>
          </p:nvSpPr>
          <p:spPr>
            <a:xfrm>
              <a:off x="7738719" y="1261435"/>
              <a:ext cx="360822" cy="1023079"/>
            </a:xfrm>
            <a:custGeom>
              <a:rect b="b" l="l" r="r" t="t"/>
              <a:pathLst>
                <a:path extrusionOk="0" h="15263" w="5383">
                  <a:moveTo>
                    <a:pt x="2782" y="0"/>
                  </a:moveTo>
                  <a:cubicBezTo>
                    <a:pt x="1752" y="0"/>
                    <a:pt x="829" y="842"/>
                    <a:pt x="421" y="1820"/>
                  </a:cubicBezTo>
                  <a:cubicBezTo>
                    <a:pt x="1" y="2872"/>
                    <a:pt x="281" y="4222"/>
                    <a:pt x="176" y="5344"/>
                  </a:cubicBezTo>
                  <a:cubicBezTo>
                    <a:pt x="123" y="5853"/>
                    <a:pt x="246" y="6379"/>
                    <a:pt x="526" y="6817"/>
                  </a:cubicBezTo>
                  <a:cubicBezTo>
                    <a:pt x="737" y="7097"/>
                    <a:pt x="930" y="7396"/>
                    <a:pt x="1105" y="7694"/>
                  </a:cubicBezTo>
                  <a:cubicBezTo>
                    <a:pt x="1193" y="7957"/>
                    <a:pt x="1263" y="8202"/>
                    <a:pt x="1280" y="8482"/>
                  </a:cubicBezTo>
                  <a:cubicBezTo>
                    <a:pt x="1403" y="9289"/>
                    <a:pt x="1491" y="10113"/>
                    <a:pt x="1543" y="10919"/>
                  </a:cubicBezTo>
                  <a:lnTo>
                    <a:pt x="772" y="11340"/>
                  </a:lnTo>
                  <a:cubicBezTo>
                    <a:pt x="702" y="11375"/>
                    <a:pt x="649" y="11428"/>
                    <a:pt x="614" y="11480"/>
                  </a:cubicBezTo>
                  <a:cubicBezTo>
                    <a:pt x="597" y="11533"/>
                    <a:pt x="579" y="11603"/>
                    <a:pt x="579" y="11656"/>
                  </a:cubicBezTo>
                  <a:lnTo>
                    <a:pt x="579" y="13286"/>
                  </a:lnTo>
                  <a:cubicBezTo>
                    <a:pt x="562" y="13619"/>
                    <a:pt x="614" y="13952"/>
                    <a:pt x="737" y="14268"/>
                  </a:cubicBezTo>
                  <a:cubicBezTo>
                    <a:pt x="982" y="14741"/>
                    <a:pt x="1543" y="14969"/>
                    <a:pt x="2069" y="15109"/>
                  </a:cubicBezTo>
                  <a:cubicBezTo>
                    <a:pt x="2431" y="15217"/>
                    <a:pt x="2803" y="15262"/>
                    <a:pt x="3177" y="15262"/>
                  </a:cubicBezTo>
                  <a:cubicBezTo>
                    <a:pt x="3293" y="15262"/>
                    <a:pt x="3409" y="15258"/>
                    <a:pt x="3524" y="15250"/>
                  </a:cubicBezTo>
                  <a:cubicBezTo>
                    <a:pt x="4015" y="15197"/>
                    <a:pt x="4471" y="14969"/>
                    <a:pt x="4787" y="14584"/>
                  </a:cubicBezTo>
                  <a:cubicBezTo>
                    <a:pt x="4997" y="14268"/>
                    <a:pt x="5155" y="13900"/>
                    <a:pt x="5207" y="13532"/>
                  </a:cubicBezTo>
                  <a:cubicBezTo>
                    <a:pt x="5348" y="12795"/>
                    <a:pt x="5383" y="12041"/>
                    <a:pt x="5330" y="11305"/>
                  </a:cubicBezTo>
                  <a:cubicBezTo>
                    <a:pt x="4909" y="11165"/>
                    <a:pt x="4436" y="10972"/>
                    <a:pt x="4015" y="10814"/>
                  </a:cubicBezTo>
                  <a:cubicBezTo>
                    <a:pt x="3700" y="9587"/>
                    <a:pt x="3454" y="8325"/>
                    <a:pt x="3998" y="7185"/>
                  </a:cubicBezTo>
                  <a:cubicBezTo>
                    <a:pt x="4208" y="6729"/>
                    <a:pt x="4541" y="6344"/>
                    <a:pt x="4717" y="5870"/>
                  </a:cubicBezTo>
                  <a:cubicBezTo>
                    <a:pt x="4874" y="5414"/>
                    <a:pt x="4944" y="4941"/>
                    <a:pt x="4944" y="4468"/>
                  </a:cubicBezTo>
                  <a:cubicBezTo>
                    <a:pt x="4997" y="3118"/>
                    <a:pt x="4962" y="1663"/>
                    <a:pt x="4103" y="628"/>
                  </a:cubicBezTo>
                  <a:cubicBezTo>
                    <a:pt x="3963" y="453"/>
                    <a:pt x="3805" y="313"/>
                    <a:pt x="3630" y="208"/>
                  </a:cubicBezTo>
                  <a:cubicBezTo>
                    <a:pt x="3437" y="102"/>
                    <a:pt x="3226" y="32"/>
                    <a:pt x="3016" y="15"/>
                  </a:cubicBezTo>
                  <a:cubicBezTo>
                    <a:pt x="2938" y="5"/>
                    <a:pt x="2860" y="0"/>
                    <a:pt x="27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9"/>
            <p:cNvSpPr/>
            <p:nvPr/>
          </p:nvSpPr>
          <p:spPr>
            <a:xfrm>
              <a:off x="7705807" y="1248230"/>
              <a:ext cx="424300" cy="456072"/>
            </a:xfrm>
            <a:custGeom>
              <a:rect b="b" l="l" r="r" t="t"/>
              <a:pathLst>
                <a:path extrusionOk="0" h="6804" w="6330">
                  <a:moveTo>
                    <a:pt x="3328" y="1"/>
                  </a:moveTo>
                  <a:cubicBezTo>
                    <a:pt x="3311" y="1"/>
                    <a:pt x="3295" y="1"/>
                    <a:pt x="3279" y="1"/>
                  </a:cubicBezTo>
                  <a:cubicBezTo>
                    <a:pt x="3069" y="1"/>
                    <a:pt x="2683" y="177"/>
                    <a:pt x="2718" y="352"/>
                  </a:cubicBezTo>
                  <a:cubicBezTo>
                    <a:pt x="2618" y="165"/>
                    <a:pt x="2467" y="91"/>
                    <a:pt x="2295" y="91"/>
                  </a:cubicBezTo>
                  <a:cubicBezTo>
                    <a:pt x="1838" y="91"/>
                    <a:pt x="1229" y="617"/>
                    <a:pt x="1000" y="948"/>
                  </a:cubicBezTo>
                  <a:cubicBezTo>
                    <a:pt x="719" y="1404"/>
                    <a:pt x="527" y="1895"/>
                    <a:pt x="404" y="2438"/>
                  </a:cubicBezTo>
                  <a:cubicBezTo>
                    <a:pt x="158" y="3157"/>
                    <a:pt x="36" y="3893"/>
                    <a:pt x="18" y="4647"/>
                  </a:cubicBezTo>
                  <a:cubicBezTo>
                    <a:pt x="1" y="5436"/>
                    <a:pt x="316" y="6172"/>
                    <a:pt x="860" y="6733"/>
                  </a:cubicBezTo>
                  <a:cubicBezTo>
                    <a:pt x="894" y="4893"/>
                    <a:pt x="1114" y="1347"/>
                    <a:pt x="2530" y="1347"/>
                  </a:cubicBezTo>
                  <a:cubicBezTo>
                    <a:pt x="2557" y="1347"/>
                    <a:pt x="2585" y="1349"/>
                    <a:pt x="2613" y="1351"/>
                  </a:cubicBezTo>
                  <a:cubicBezTo>
                    <a:pt x="4138" y="1702"/>
                    <a:pt x="4103" y="6523"/>
                    <a:pt x="4822" y="6804"/>
                  </a:cubicBezTo>
                  <a:cubicBezTo>
                    <a:pt x="5383" y="6611"/>
                    <a:pt x="5821" y="6190"/>
                    <a:pt x="6049" y="5629"/>
                  </a:cubicBezTo>
                  <a:cubicBezTo>
                    <a:pt x="6242" y="5138"/>
                    <a:pt x="6330" y="4595"/>
                    <a:pt x="6295" y="4051"/>
                  </a:cubicBezTo>
                  <a:cubicBezTo>
                    <a:pt x="6295" y="3139"/>
                    <a:pt x="6224" y="2193"/>
                    <a:pt x="5734" y="1386"/>
                  </a:cubicBezTo>
                  <a:cubicBezTo>
                    <a:pt x="5233" y="524"/>
                    <a:pt x="4309" y="1"/>
                    <a:pt x="3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9"/>
            <p:cNvSpPr/>
            <p:nvPr/>
          </p:nvSpPr>
          <p:spPr>
            <a:xfrm>
              <a:off x="7489569" y="1224636"/>
              <a:ext cx="679349" cy="1433839"/>
            </a:xfrm>
            <a:custGeom>
              <a:rect b="b" l="l" r="r" t="t"/>
              <a:pathLst>
                <a:path extrusionOk="0" h="21391" w="10135">
                  <a:moveTo>
                    <a:pt x="6722" y="1"/>
                  </a:moveTo>
                  <a:cubicBezTo>
                    <a:pt x="6696" y="1"/>
                    <a:pt x="6671" y="2"/>
                    <a:pt x="6645" y="3"/>
                  </a:cubicBezTo>
                  <a:cubicBezTo>
                    <a:pt x="6435" y="20"/>
                    <a:pt x="5506" y="388"/>
                    <a:pt x="5699" y="757"/>
                  </a:cubicBezTo>
                  <a:cubicBezTo>
                    <a:pt x="5733" y="820"/>
                    <a:pt x="5794" y="842"/>
                    <a:pt x="5866" y="842"/>
                  </a:cubicBezTo>
                  <a:cubicBezTo>
                    <a:pt x="6013" y="842"/>
                    <a:pt x="6206" y="751"/>
                    <a:pt x="6312" y="739"/>
                  </a:cubicBezTo>
                  <a:cubicBezTo>
                    <a:pt x="6357" y="735"/>
                    <a:pt x="6400" y="734"/>
                    <a:pt x="6442" y="734"/>
                  </a:cubicBezTo>
                  <a:cubicBezTo>
                    <a:pt x="7451" y="734"/>
                    <a:pt x="7652" y="1725"/>
                    <a:pt x="7838" y="2667"/>
                  </a:cubicBezTo>
                  <a:cubicBezTo>
                    <a:pt x="8346" y="5034"/>
                    <a:pt x="8223" y="7489"/>
                    <a:pt x="8083" y="9926"/>
                  </a:cubicBezTo>
                  <a:cubicBezTo>
                    <a:pt x="8030" y="10767"/>
                    <a:pt x="7995" y="11609"/>
                    <a:pt x="7943" y="12468"/>
                  </a:cubicBezTo>
                  <a:cubicBezTo>
                    <a:pt x="7908" y="13257"/>
                    <a:pt x="7855" y="14098"/>
                    <a:pt x="7539" y="14834"/>
                  </a:cubicBezTo>
                  <a:cubicBezTo>
                    <a:pt x="7224" y="15588"/>
                    <a:pt x="6593" y="16237"/>
                    <a:pt x="5804" y="16377"/>
                  </a:cubicBezTo>
                  <a:cubicBezTo>
                    <a:pt x="5752" y="16384"/>
                    <a:pt x="5701" y="16388"/>
                    <a:pt x="5651" y="16388"/>
                  </a:cubicBezTo>
                  <a:cubicBezTo>
                    <a:pt x="5563" y="16388"/>
                    <a:pt x="5478" y="16376"/>
                    <a:pt x="5401" y="16342"/>
                  </a:cubicBezTo>
                  <a:cubicBezTo>
                    <a:pt x="5208" y="16237"/>
                    <a:pt x="5067" y="16097"/>
                    <a:pt x="4997" y="15904"/>
                  </a:cubicBezTo>
                  <a:cubicBezTo>
                    <a:pt x="4401" y="14782"/>
                    <a:pt x="4173" y="13520"/>
                    <a:pt x="4296" y="12257"/>
                  </a:cubicBezTo>
                  <a:cubicBezTo>
                    <a:pt x="4314" y="12082"/>
                    <a:pt x="4331" y="11872"/>
                    <a:pt x="4173" y="11801"/>
                  </a:cubicBezTo>
                  <a:cubicBezTo>
                    <a:pt x="4132" y="11790"/>
                    <a:pt x="4094" y="11784"/>
                    <a:pt x="4056" y="11784"/>
                  </a:cubicBezTo>
                  <a:cubicBezTo>
                    <a:pt x="3981" y="11784"/>
                    <a:pt x="3910" y="11807"/>
                    <a:pt x="3840" y="11854"/>
                  </a:cubicBezTo>
                  <a:cubicBezTo>
                    <a:pt x="2666" y="12398"/>
                    <a:pt x="1579" y="13064"/>
                    <a:pt x="544" y="13853"/>
                  </a:cubicBezTo>
                  <a:cubicBezTo>
                    <a:pt x="299" y="14046"/>
                    <a:pt x="36" y="14291"/>
                    <a:pt x="1" y="14589"/>
                  </a:cubicBezTo>
                  <a:cubicBezTo>
                    <a:pt x="1" y="14817"/>
                    <a:pt x="53" y="15027"/>
                    <a:pt x="141" y="15220"/>
                  </a:cubicBezTo>
                  <a:cubicBezTo>
                    <a:pt x="807" y="16710"/>
                    <a:pt x="1509" y="18183"/>
                    <a:pt x="2262" y="19638"/>
                  </a:cubicBezTo>
                  <a:cubicBezTo>
                    <a:pt x="2473" y="20129"/>
                    <a:pt x="2771" y="20567"/>
                    <a:pt x="3139" y="20935"/>
                  </a:cubicBezTo>
                  <a:cubicBezTo>
                    <a:pt x="3428" y="21239"/>
                    <a:pt x="3837" y="21390"/>
                    <a:pt x="4245" y="21390"/>
                  </a:cubicBezTo>
                  <a:cubicBezTo>
                    <a:pt x="4356" y="21390"/>
                    <a:pt x="4468" y="21379"/>
                    <a:pt x="4577" y="21356"/>
                  </a:cubicBezTo>
                  <a:cubicBezTo>
                    <a:pt x="4875" y="21234"/>
                    <a:pt x="5138" y="21076"/>
                    <a:pt x="5366" y="20848"/>
                  </a:cubicBezTo>
                  <a:cubicBezTo>
                    <a:pt x="6715" y="19673"/>
                    <a:pt x="7873" y="18306"/>
                    <a:pt x="8854" y="16816"/>
                  </a:cubicBezTo>
                  <a:cubicBezTo>
                    <a:pt x="9240" y="16237"/>
                    <a:pt x="9556" y="15588"/>
                    <a:pt x="9748" y="14922"/>
                  </a:cubicBezTo>
                  <a:cubicBezTo>
                    <a:pt x="10134" y="13362"/>
                    <a:pt x="9521" y="11749"/>
                    <a:pt x="9380" y="10153"/>
                  </a:cubicBezTo>
                  <a:cubicBezTo>
                    <a:pt x="9240" y="8418"/>
                    <a:pt x="9678" y="6682"/>
                    <a:pt x="9713" y="4947"/>
                  </a:cubicBezTo>
                  <a:cubicBezTo>
                    <a:pt x="9748" y="3193"/>
                    <a:pt x="9258" y="1265"/>
                    <a:pt x="7785" y="336"/>
                  </a:cubicBezTo>
                  <a:cubicBezTo>
                    <a:pt x="7473" y="122"/>
                    <a:pt x="7099" y="1"/>
                    <a:pt x="67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9"/>
            <p:cNvSpPr/>
            <p:nvPr/>
          </p:nvSpPr>
          <p:spPr>
            <a:xfrm>
              <a:off x="7837454" y="1404544"/>
              <a:ext cx="38810" cy="32979"/>
            </a:xfrm>
            <a:custGeom>
              <a:rect b="b" l="l" r="r" t="t"/>
              <a:pathLst>
                <a:path extrusionOk="0" h="492" w="579">
                  <a:moveTo>
                    <a:pt x="298" y="1"/>
                  </a:moveTo>
                  <a:cubicBezTo>
                    <a:pt x="0" y="36"/>
                    <a:pt x="0" y="474"/>
                    <a:pt x="298" y="492"/>
                  </a:cubicBezTo>
                  <a:cubicBezTo>
                    <a:pt x="579" y="474"/>
                    <a:pt x="579" y="36"/>
                    <a:pt x="2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xit" presetID="2" presetSubtype="8">
                                  <p:stCondLst>
                                    <p:cond delay="0"/>
                                  </p:stCondLst>
                                  <p:childTnLst>
                                    <p:anim calcmode="lin" valueType="num">
                                      <p:cBhvr additive="base">
                                        <p:cTn dur="1000"/>
                                        <p:tgtEl>
                                          <p:spTgt spid="3047"/>
                                        </p:tgtEl>
                                        <p:attrNameLst>
                                          <p:attrName>ppt_x</p:attrName>
                                        </p:attrNameLst>
                                      </p:cBhvr>
                                      <p:tavLst>
                                        <p:tav fmla="" tm="0">
                                          <p:val>
                                            <p:strVal val="#ppt_x"/>
                                          </p:val>
                                        </p:tav>
                                        <p:tav fmla="" tm="100000">
                                          <p:val>
                                            <p:strVal val="#ppt_x-1"/>
                                          </p:val>
                                        </p:tav>
                                      </p:tavLst>
                                    </p:anim>
                                    <p:set>
                                      <p:cBhvr>
                                        <p:cTn dur="1" fill="hold">
                                          <p:stCondLst>
                                            <p:cond delay="1000"/>
                                          </p:stCondLst>
                                        </p:cTn>
                                        <p:tgtEl>
                                          <p:spTgt spid="3047"/>
                                        </p:tgtEl>
                                        <p:attrNameLst>
                                          <p:attrName>style.visibility</p:attrName>
                                        </p:attrNameLst>
                                      </p:cBhvr>
                                      <p:to>
                                        <p:strVal val="hidden"/>
                                      </p:to>
                                    </p:set>
                                  </p:childTnLst>
                                </p:cTn>
                              </p:par>
                              <p:par>
                                <p:cTn fill="hold" nodeType="withEffect" presetClass="entr" presetID="2" presetSubtype="2">
                                  <p:stCondLst>
                                    <p:cond delay="0"/>
                                  </p:stCondLst>
                                  <p:childTnLst>
                                    <p:set>
                                      <p:cBhvr>
                                        <p:cTn dur="1" fill="hold">
                                          <p:stCondLst>
                                            <p:cond delay="0"/>
                                          </p:stCondLst>
                                        </p:cTn>
                                        <p:tgtEl>
                                          <p:spTgt spid="3075"/>
                                        </p:tgtEl>
                                        <p:attrNameLst>
                                          <p:attrName>style.visibility</p:attrName>
                                        </p:attrNameLst>
                                      </p:cBhvr>
                                      <p:to>
                                        <p:strVal val="visible"/>
                                      </p:to>
                                    </p:set>
                                    <p:anim calcmode="lin" valueType="num">
                                      <p:cBhvr additive="base">
                                        <p:cTn dur="1000"/>
                                        <p:tgtEl>
                                          <p:spTgt spid="307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2" name="Shape 3112"/>
        <p:cNvGrpSpPr/>
        <p:nvPr/>
      </p:nvGrpSpPr>
      <p:grpSpPr>
        <a:xfrm>
          <a:off x="0" y="0"/>
          <a:ext cx="0" cy="0"/>
          <a:chOff x="0" y="0"/>
          <a:chExt cx="0" cy="0"/>
        </a:xfrm>
      </p:grpSpPr>
      <p:sp>
        <p:nvSpPr>
          <p:cNvPr id="3113" name="Google Shape;3113;p90"/>
          <p:cNvSpPr/>
          <p:nvPr/>
        </p:nvSpPr>
        <p:spPr>
          <a:xfrm>
            <a:off x="3198958" y="865575"/>
            <a:ext cx="2746079" cy="1830017"/>
          </a:xfrm>
          <a:custGeom>
            <a:rect b="b" l="l" r="r" t="t"/>
            <a:pathLst>
              <a:path extrusionOk="0" h="9547" w="14326">
                <a:moveTo>
                  <a:pt x="8445" y="1"/>
                </a:moveTo>
                <a:cubicBezTo>
                  <a:pt x="5463" y="1"/>
                  <a:pt x="1" y="1673"/>
                  <a:pt x="2862" y="6488"/>
                </a:cubicBezTo>
                <a:cubicBezTo>
                  <a:pt x="2862" y="6488"/>
                  <a:pt x="6946" y="9547"/>
                  <a:pt x="9876" y="9547"/>
                </a:cubicBezTo>
                <a:cubicBezTo>
                  <a:pt x="10701" y="9547"/>
                  <a:pt x="11435" y="9304"/>
                  <a:pt x="11960" y="8683"/>
                </a:cubicBezTo>
                <a:cubicBezTo>
                  <a:pt x="14326" y="5854"/>
                  <a:pt x="11301" y="1268"/>
                  <a:pt x="10082" y="317"/>
                </a:cubicBezTo>
                <a:cubicBezTo>
                  <a:pt x="9834" y="115"/>
                  <a:pt x="9224" y="1"/>
                  <a:pt x="8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90"/>
          <p:cNvSpPr txBox="1"/>
          <p:nvPr>
            <p:ph type="ctrTitle"/>
          </p:nvPr>
        </p:nvSpPr>
        <p:spPr>
          <a:xfrm>
            <a:off x="96500" y="2919500"/>
            <a:ext cx="9144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Metodologia</a:t>
            </a:r>
            <a:endParaRPr/>
          </a:p>
        </p:txBody>
      </p:sp>
      <p:sp>
        <p:nvSpPr>
          <p:cNvPr id="3115" name="Google Shape;3115;p90"/>
          <p:cNvSpPr txBox="1"/>
          <p:nvPr>
            <p:ph idx="1" type="subTitle"/>
          </p:nvPr>
        </p:nvSpPr>
        <p:spPr>
          <a:xfrm>
            <a:off x="3053250" y="3497300"/>
            <a:ext cx="3037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Elaboração do projeto, problema de pesquisa e método utilizado;</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116" name="Google Shape;3116;p90"/>
          <p:cNvSpPr txBox="1"/>
          <p:nvPr>
            <p:ph idx="2" type="title"/>
          </p:nvPr>
        </p:nvSpPr>
        <p:spPr>
          <a:xfrm>
            <a:off x="3695149" y="1377375"/>
            <a:ext cx="1946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0" name="Shape 3120"/>
        <p:cNvGrpSpPr/>
        <p:nvPr/>
      </p:nvGrpSpPr>
      <p:grpSpPr>
        <a:xfrm>
          <a:off x="0" y="0"/>
          <a:ext cx="0" cy="0"/>
          <a:chOff x="0" y="0"/>
          <a:chExt cx="0" cy="0"/>
        </a:xfrm>
      </p:grpSpPr>
      <p:sp>
        <p:nvSpPr>
          <p:cNvPr id="3121" name="Google Shape;3121;p91"/>
          <p:cNvSpPr/>
          <p:nvPr/>
        </p:nvSpPr>
        <p:spPr>
          <a:xfrm rot="-2700000">
            <a:off x="1727044" y="1645289"/>
            <a:ext cx="1725914" cy="1852935"/>
          </a:xfrm>
          <a:custGeom>
            <a:rect b="b" l="l" r="r" t="t"/>
            <a:pathLst>
              <a:path extrusionOk="0" h="12418" w="11567">
                <a:moveTo>
                  <a:pt x="4932" y="0"/>
                </a:moveTo>
                <a:cubicBezTo>
                  <a:pt x="3549" y="0"/>
                  <a:pt x="2130" y="837"/>
                  <a:pt x="903" y="2983"/>
                </a:cubicBezTo>
                <a:cubicBezTo>
                  <a:pt x="903" y="2983"/>
                  <a:pt x="0" y="10983"/>
                  <a:pt x="3878" y="12154"/>
                </a:cubicBezTo>
                <a:cubicBezTo>
                  <a:pt x="4466" y="12336"/>
                  <a:pt x="5036" y="12417"/>
                  <a:pt x="5581" y="12417"/>
                </a:cubicBezTo>
                <a:cubicBezTo>
                  <a:pt x="8611" y="12417"/>
                  <a:pt x="10870" y="9905"/>
                  <a:pt x="11098" y="8252"/>
                </a:cubicBezTo>
                <a:cubicBezTo>
                  <a:pt x="11567" y="5141"/>
                  <a:pt x="8359" y="0"/>
                  <a:pt x="4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91"/>
          <p:cNvSpPr txBox="1"/>
          <p:nvPr>
            <p:ph idx="1" type="subTitle"/>
          </p:nvPr>
        </p:nvSpPr>
        <p:spPr>
          <a:xfrm>
            <a:off x="950200" y="1833750"/>
            <a:ext cx="5090100" cy="933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t>A metodologia do projeto foi feita tendo como base a pesquisa de noticias, dados </a:t>
            </a:r>
            <a:r>
              <a:rPr b="1" lang="en"/>
              <a:t>estatísticos</a:t>
            </a:r>
            <a:r>
              <a:rPr b="1" lang="en"/>
              <a:t> e artigos </a:t>
            </a:r>
            <a:r>
              <a:rPr b="1" lang="en"/>
              <a:t>científicos</a:t>
            </a:r>
            <a:r>
              <a:rPr b="1" lang="en"/>
              <a:t> alocados no tema do projeto, evitando problemas e facilitando a busca por informações</a:t>
            </a:r>
            <a:endParaRPr b="1"/>
          </a:p>
        </p:txBody>
      </p:sp>
      <p:sp>
        <p:nvSpPr>
          <p:cNvPr id="3123" name="Google Shape;3123;p91"/>
          <p:cNvSpPr txBox="1"/>
          <p:nvPr>
            <p:ph type="title"/>
          </p:nvPr>
        </p:nvSpPr>
        <p:spPr>
          <a:xfrm>
            <a:off x="950200" y="3499275"/>
            <a:ext cx="5090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grpSp>
        <p:nvGrpSpPr>
          <p:cNvPr id="3124" name="Google Shape;3124;p91"/>
          <p:cNvGrpSpPr/>
          <p:nvPr/>
        </p:nvGrpSpPr>
        <p:grpSpPr>
          <a:xfrm>
            <a:off x="6040302" y="762934"/>
            <a:ext cx="1725894" cy="4298734"/>
            <a:chOff x="5144975" y="488288"/>
            <a:chExt cx="1893050" cy="4715075"/>
          </a:xfrm>
        </p:grpSpPr>
        <p:sp>
          <p:nvSpPr>
            <p:cNvPr id="3125" name="Google Shape;3125;p91"/>
            <p:cNvSpPr/>
            <p:nvPr/>
          </p:nvSpPr>
          <p:spPr>
            <a:xfrm>
              <a:off x="5486075" y="1535438"/>
              <a:ext cx="636300" cy="851725"/>
            </a:xfrm>
            <a:custGeom>
              <a:rect b="b" l="l" r="r" t="t"/>
              <a:pathLst>
                <a:path extrusionOk="0" h="34069" w="25452">
                  <a:moveTo>
                    <a:pt x="13242" y="0"/>
                  </a:moveTo>
                  <a:cubicBezTo>
                    <a:pt x="12839" y="0"/>
                    <a:pt x="12609" y="211"/>
                    <a:pt x="12609" y="211"/>
                  </a:cubicBezTo>
                  <a:cubicBezTo>
                    <a:pt x="12265" y="74"/>
                    <a:pt x="11991" y="23"/>
                    <a:pt x="11776" y="23"/>
                  </a:cubicBezTo>
                  <a:cubicBezTo>
                    <a:pt x="11155" y="23"/>
                    <a:pt x="11008" y="445"/>
                    <a:pt x="11008" y="445"/>
                  </a:cubicBezTo>
                  <a:cubicBezTo>
                    <a:pt x="11008" y="445"/>
                    <a:pt x="10700" y="168"/>
                    <a:pt x="10314" y="168"/>
                  </a:cubicBezTo>
                  <a:cubicBezTo>
                    <a:pt x="10132" y="168"/>
                    <a:pt x="9933" y="230"/>
                    <a:pt x="9740" y="412"/>
                  </a:cubicBezTo>
                  <a:cubicBezTo>
                    <a:pt x="9340" y="845"/>
                    <a:pt x="8439" y="3047"/>
                    <a:pt x="8406" y="3514"/>
                  </a:cubicBezTo>
                  <a:cubicBezTo>
                    <a:pt x="8406" y="4615"/>
                    <a:pt x="8439" y="5915"/>
                    <a:pt x="8439" y="6282"/>
                  </a:cubicBezTo>
                  <a:cubicBezTo>
                    <a:pt x="8439" y="6516"/>
                    <a:pt x="8106" y="7350"/>
                    <a:pt x="7839" y="8084"/>
                  </a:cubicBezTo>
                  <a:lnTo>
                    <a:pt x="7772" y="8050"/>
                  </a:lnTo>
                  <a:cubicBezTo>
                    <a:pt x="7772" y="8050"/>
                    <a:pt x="0" y="25463"/>
                    <a:pt x="1568" y="26864"/>
                  </a:cubicBezTo>
                  <a:cubicBezTo>
                    <a:pt x="3136" y="28231"/>
                    <a:pt x="18413" y="34069"/>
                    <a:pt x="18413" y="34069"/>
                  </a:cubicBezTo>
                  <a:lnTo>
                    <a:pt x="25452" y="29132"/>
                  </a:lnTo>
                  <a:lnTo>
                    <a:pt x="9473" y="22094"/>
                  </a:lnTo>
                  <a:lnTo>
                    <a:pt x="11208" y="14755"/>
                  </a:lnTo>
                  <a:cubicBezTo>
                    <a:pt x="12009" y="11686"/>
                    <a:pt x="12776" y="8617"/>
                    <a:pt x="12909" y="8217"/>
                  </a:cubicBezTo>
                  <a:cubicBezTo>
                    <a:pt x="13009" y="7850"/>
                    <a:pt x="13343" y="7350"/>
                    <a:pt x="13676" y="7250"/>
                  </a:cubicBezTo>
                  <a:cubicBezTo>
                    <a:pt x="14010" y="7183"/>
                    <a:pt x="16512" y="5215"/>
                    <a:pt x="16278" y="4448"/>
                  </a:cubicBezTo>
                  <a:cubicBezTo>
                    <a:pt x="16078" y="3747"/>
                    <a:pt x="16212" y="3180"/>
                    <a:pt x="16212" y="2580"/>
                  </a:cubicBezTo>
                  <a:cubicBezTo>
                    <a:pt x="16178" y="2013"/>
                    <a:pt x="15745" y="1779"/>
                    <a:pt x="15745" y="1779"/>
                  </a:cubicBezTo>
                  <a:cubicBezTo>
                    <a:pt x="16078" y="578"/>
                    <a:pt x="15778" y="278"/>
                    <a:pt x="15178" y="78"/>
                  </a:cubicBezTo>
                  <a:cubicBezTo>
                    <a:pt x="15107" y="59"/>
                    <a:pt x="15042" y="51"/>
                    <a:pt x="14982" y="51"/>
                  </a:cubicBezTo>
                  <a:cubicBezTo>
                    <a:pt x="14502" y="51"/>
                    <a:pt x="14344" y="578"/>
                    <a:pt x="14344" y="578"/>
                  </a:cubicBezTo>
                  <a:cubicBezTo>
                    <a:pt x="14344" y="578"/>
                    <a:pt x="14344" y="345"/>
                    <a:pt x="13676" y="78"/>
                  </a:cubicBezTo>
                  <a:cubicBezTo>
                    <a:pt x="13515" y="22"/>
                    <a:pt x="13370" y="0"/>
                    <a:pt x="132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91"/>
            <p:cNvSpPr/>
            <p:nvPr/>
          </p:nvSpPr>
          <p:spPr>
            <a:xfrm>
              <a:off x="5670350" y="2099438"/>
              <a:ext cx="451200" cy="289400"/>
            </a:xfrm>
            <a:custGeom>
              <a:rect b="b" l="l" r="r" t="t"/>
              <a:pathLst>
                <a:path extrusionOk="0" h="11576" w="18048">
                  <a:moveTo>
                    <a:pt x="3003" y="1"/>
                  </a:moveTo>
                  <a:cubicBezTo>
                    <a:pt x="2069" y="2402"/>
                    <a:pt x="1068" y="4804"/>
                    <a:pt x="1" y="7173"/>
                  </a:cubicBezTo>
                  <a:cubicBezTo>
                    <a:pt x="4871" y="9241"/>
                    <a:pt x="11009" y="11576"/>
                    <a:pt x="11009" y="11576"/>
                  </a:cubicBezTo>
                  <a:lnTo>
                    <a:pt x="18047" y="6672"/>
                  </a:lnTo>
                  <a:lnTo>
                    <a:pt x="30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91"/>
            <p:cNvSpPr/>
            <p:nvPr/>
          </p:nvSpPr>
          <p:spPr>
            <a:xfrm>
              <a:off x="5680375" y="2090263"/>
              <a:ext cx="477850" cy="338600"/>
            </a:xfrm>
            <a:custGeom>
              <a:rect b="b" l="l" r="r" t="t"/>
              <a:pathLst>
                <a:path extrusionOk="0" h="13544" w="19114">
                  <a:moveTo>
                    <a:pt x="4070" y="1"/>
                  </a:moveTo>
                  <a:lnTo>
                    <a:pt x="0" y="8540"/>
                  </a:lnTo>
                  <a:lnTo>
                    <a:pt x="12576" y="13544"/>
                  </a:lnTo>
                  <a:lnTo>
                    <a:pt x="19114" y="6072"/>
                  </a:lnTo>
                  <a:cubicBezTo>
                    <a:pt x="18680" y="5505"/>
                    <a:pt x="15845" y="4604"/>
                    <a:pt x="13443" y="3703"/>
                  </a:cubicBezTo>
                  <a:cubicBezTo>
                    <a:pt x="8907" y="2002"/>
                    <a:pt x="4070" y="1"/>
                    <a:pt x="40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91"/>
            <p:cNvSpPr/>
            <p:nvPr/>
          </p:nvSpPr>
          <p:spPr>
            <a:xfrm>
              <a:off x="5680375" y="2090263"/>
              <a:ext cx="477850" cy="338600"/>
            </a:xfrm>
            <a:custGeom>
              <a:rect b="b" l="l" r="r" t="t"/>
              <a:pathLst>
                <a:path extrusionOk="0" h="13544" w="19114">
                  <a:moveTo>
                    <a:pt x="4070" y="1"/>
                  </a:moveTo>
                  <a:lnTo>
                    <a:pt x="0" y="8540"/>
                  </a:lnTo>
                  <a:lnTo>
                    <a:pt x="12576" y="13544"/>
                  </a:lnTo>
                  <a:lnTo>
                    <a:pt x="19114" y="6072"/>
                  </a:lnTo>
                  <a:cubicBezTo>
                    <a:pt x="18680" y="5505"/>
                    <a:pt x="15845" y="4604"/>
                    <a:pt x="13443" y="3703"/>
                  </a:cubicBezTo>
                  <a:cubicBezTo>
                    <a:pt x="8907" y="2002"/>
                    <a:pt x="4070" y="1"/>
                    <a:pt x="40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91"/>
            <p:cNvSpPr/>
            <p:nvPr/>
          </p:nvSpPr>
          <p:spPr>
            <a:xfrm>
              <a:off x="6122350" y="1966513"/>
              <a:ext cx="477875" cy="600800"/>
            </a:xfrm>
            <a:custGeom>
              <a:rect b="b" l="l" r="r" t="t"/>
              <a:pathLst>
                <a:path extrusionOk="0" h="24032" w="19115">
                  <a:moveTo>
                    <a:pt x="11520" y="1"/>
                  </a:moveTo>
                  <a:cubicBezTo>
                    <a:pt x="9599" y="1"/>
                    <a:pt x="7670" y="847"/>
                    <a:pt x="7172" y="4017"/>
                  </a:cubicBezTo>
                  <a:cubicBezTo>
                    <a:pt x="6237" y="9981"/>
                    <a:pt x="7787" y="11077"/>
                    <a:pt x="2929" y="11077"/>
                  </a:cubicBezTo>
                  <a:cubicBezTo>
                    <a:pt x="2244" y="11077"/>
                    <a:pt x="1432" y="11055"/>
                    <a:pt x="468" y="11022"/>
                  </a:cubicBezTo>
                  <a:lnTo>
                    <a:pt x="1" y="11022"/>
                  </a:lnTo>
                  <a:cubicBezTo>
                    <a:pt x="267" y="14057"/>
                    <a:pt x="668" y="17126"/>
                    <a:pt x="1201" y="20128"/>
                  </a:cubicBezTo>
                  <a:cubicBezTo>
                    <a:pt x="4971" y="21529"/>
                    <a:pt x="9974" y="23197"/>
                    <a:pt x="14311" y="24031"/>
                  </a:cubicBezTo>
                  <a:cubicBezTo>
                    <a:pt x="15645" y="20729"/>
                    <a:pt x="17513" y="18227"/>
                    <a:pt x="19114" y="15125"/>
                  </a:cubicBezTo>
                  <a:cubicBezTo>
                    <a:pt x="17513" y="14358"/>
                    <a:pt x="15412" y="13524"/>
                    <a:pt x="14478" y="12823"/>
                  </a:cubicBezTo>
                  <a:cubicBezTo>
                    <a:pt x="13343" y="11989"/>
                    <a:pt x="15912" y="1115"/>
                    <a:pt x="15912" y="1115"/>
                  </a:cubicBezTo>
                  <a:cubicBezTo>
                    <a:pt x="15912" y="1115"/>
                    <a:pt x="13722" y="1"/>
                    <a:pt x="115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91"/>
            <p:cNvSpPr/>
            <p:nvPr/>
          </p:nvSpPr>
          <p:spPr>
            <a:xfrm>
              <a:off x="6279975" y="1966513"/>
              <a:ext cx="237675" cy="253050"/>
            </a:xfrm>
            <a:custGeom>
              <a:rect b="b" l="l" r="r" t="t"/>
              <a:pathLst>
                <a:path extrusionOk="0" h="10122" w="9507">
                  <a:moveTo>
                    <a:pt x="5120" y="1"/>
                  </a:moveTo>
                  <a:cubicBezTo>
                    <a:pt x="3204" y="1"/>
                    <a:pt x="1282" y="847"/>
                    <a:pt x="801" y="4017"/>
                  </a:cubicBezTo>
                  <a:cubicBezTo>
                    <a:pt x="300" y="7353"/>
                    <a:pt x="534" y="9187"/>
                    <a:pt x="0" y="10121"/>
                  </a:cubicBezTo>
                  <a:cubicBezTo>
                    <a:pt x="2702" y="9521"/>
                    <a:pt x="5371" y="8987"/>
                    <a:pt x="8072" y="8553"/>
                  </a:cubicBezTo>
                  <a:cubicBezTo>
                    <a:pt x="8539" y="5184"/>
                    <a:pt x="9507" y="1115"/>
                    <a:pt x="9507" y="1115"/>
                  </a:cubicBezTo>
                  <a:cubicBezTo>
                    <a:pt x="9507" y="1115"/>
                    <a:pt x="7317" y="1"/>
                    <a:pt x="51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91"/>
            <p:cNvSpPr/>
            <p:nvPr/>
          </p:nvSpPr>
          <p:spPr>
            <a:xfrm>
              <a:off x="5801300" y="2199513"/>
              <a:ext cx="841450" cy="948200"/>
            </a:xfrm>
            <a:custGeom>
              <a:rect b="b" l="l" r="r" t="t"/>
              <a:pathLst>
                <a:path extrusionOk="0" h="37928" w="33658">
                  <a:moveTo>
                    <a:pt x="10608" y="1"/>
                  </a:moveTo>
                  <a:cubicBezTo>
                    <a:pt x="10608" y="1"/>
                    <a:pt x="0" y="13844"/>
                    <a:pt x="4937" y="22016"/>
                  </a:cubicBezTo>
                  <a:lnTo>
                    <a:pt x="6371" y="34725"/>
                  </a:lnTo>
                  <a:cubicBezTo>
                    <a:pt x="8406" y="35860"/>
                    <a:pt x="10474" y="36894"/>
                    <a:pt x="12509" y="37928"/>
                  </a:cubicBezTo>
                  <a:cubicBezTo>
                    <a:pt x="14977" y="35159"/>
                    <a:pt x="18813" y="32691"/>
                    <a:pt x="24684" y="31356"/>
                  </a:cubicBezTo>
                  <a:cubicBezTo>
                    <a:pt x="27320" y="30756"/>
                    <a:pt x="31990" y="15211"/>
                    <a:pt x="31990" y="15211"/>
                  </a:cubicBezTo>
                  <a:lnTo>
                    <a:pt x="33657" y="6539"/>
                  </a:lnTo>
                  <a:cubicBezTo>
                    <a:pt x="33657" y="6539"/>
                    <a:pt x="31089" y="5071"/>
                    <a:pt x="28520" y="4037"/>
                  </a:cubicBezTo>
                  <a:cubicBezTo>
                    <a:pt x="28520" y="4037"/>
                    <a:pt x="26494" y="9663"/>
                    <a:pt x="20963" y="9663"/>
                  </a:cubicBezTo>
                  <a:cubicBezTo>
                    <a:pt x="20308" y="9663"/>
                    <a:pt x="19603" y="9584"/>
                    <a:pt x="18847" y="9407"/>
                  </a:cubicBezTo>
                  <a:cubicBezTo>
                    <a:pt x="11742" y="7739"/>
                    <a:pt x="14277" y="1702"/>
                    <a:pt x="14277" y="1702"/>
                  </a:cubicBezTo>
                  <a:lnTo>
                    <a:pt x="106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91"/>
            <p:cNvSpPr/>
            <p:nvPr/>
          </p:nvSpPr>
          <p:spPr>
            <a:xfrm>
              <a:off x="5891350" y="2459713"/>
              <a:ext cx="733875" cy="688000"/>
            </a:xfrm>
            <a:custGeom>
              <a:rect b="b" l="l" r="r" t="t"/>
              <a:pathLst>
                <a:path extrusionOk="0" h="27520" w="29355">
                  <a:moveTo>
                    <a:pt x="29355" y="0"/>
                  </a:moveTo>
                  <a:lnTo>
                    <a:pt x="29355" y="0"/>
                  </a:lnTo>
                  <a:cubicBezTo>
                    <a:pt x="26319" y="2268"/>
                    <a:pt x="23050" y="4136"/>
                    <a:pt x="19515" y="5404"/>
                  </a:cubicBezTo>
                  <a:cubicBezTo>
                    <a:pt x="16108" y="6587"/>
                    <a:pt x="12625" y="7096"/>
                    <a:pt x="9121" y="7096"/>
                  </a:cubicBezTo>
                  <a:cubicBezTo>
                    <a:pt x="6106" y="7096"/>
                    <a:pt x="3076" y="6719"/>
                    <a:pt x="67" y="6071"/>
                  </a:cubicBezTo>
                  <a:lnTo>
                    <a:pt x="67" y="6071"/>
                  </a:lnTo>
                  <a:cubicBezTo>
                    <a:pt x="1" y="7972"/>
                    <a:pt x="334" y="9907"/>
                    <a:pt x="1368" y="11608"/>
                  </a:cubicBezTo>
                  <a:lnTo>
                    <a:pt x="2836" y="24317"/>
                  </a:lnTo>
                  <a:cubicBezTo>
                    <a:pt x="4837" y="25452"/>
                    <a:pt x="6906" y="26486"/>
                    <a:pt x="8974" y="27520"/>
                  </a:cubicBezTo>
                  <a:cubicBezTo>
                    <a:pt x="11409" y="24718"/>
                    <a:pt x="15245" y="22283"/>
                    <a:pt x="21116" y="20948"/>
                  </a:cubicBezTo>
                  <a:cubicBezTo>
                    <a:pt x="23751" y="20348"/>
                    <a:pt x="28421" y="4803"/>
                    <a:pt x="28421" y="4803"/>
                  </a:cubicBezTo>
                  <a:lnTo>
                    <a:pt x="293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91"/>
            <p:cNvSpPr/>
            <p:nvPr/>
          </p:nvSpPr>
          <p:spPr>
            <a:xfrm>
              <a:off x="5144975" y="488288"/>
              <a:ext cx="1728775" cy="1391850"/>
            </a:xfrm>
            <a:custGeom>
              <a:rect b="b" l="l" r="r" t="t"/>
              <a:pathLst>
                <a:path extrusionOk="0" h="55674" w="69151">
                  <a:moveTo>
                    <a:pt x="11676" y="1"/>
                  </a:moveTo>
                  <a:lnTo>
                    <a:pt x="1" y="37994"/>
                  </a:lnTo>
                  <a:lnTo>
                    <a:pt x="57475" y="55674"/>
                  </a:lnTo>
                  <a:lnTo>
                    <a:pt x="69150" y="17680"/>
                  </a:lnTo>
                  <a:lnTo>
                    <a:pt x="1167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91"/>
            <p:cNvSpPr/>
            <p:nvPr/>
          </p:nvSpPr>
          <p:spPr>
            <a:xfrm>
              <a:off x="5667850" y="1597213"/>
              <a:ext cx="186825" cy="107800"/>
            </a:xfrm>
            <a:custGeom>
              <a:rect b="b" l="l" r="r" t="t"/>
              <a:pathLst>
                <a:path extrusionOk="0" h="4312" w="7473">
                  <a:moveTo>
                    <a:pt x="2342" y="0"/>
                  </a:moveTo>
                  <a:cubicBezTo>
                    <a:pt x="1884" y="0"/>
                    <a:pt x="1494" y="93"/>
                    <a:pt x="1235" y="309"/>
                  </a:cubicBezTo>
                  <a:cubicBezTo>
                    <a:pt x="1" y="1310"/>
                    <a:pt x="1635" y="3945"/>
                    <a:pt x="1635" y="3945"/>
                  </a:cubicBezTo>
                  <a:lnTo>
                    <a:pt x="4771" y="4312"/>
                  </a:lnTo>
                  <a:cubicBezTo>
                    <a:pt x="4771" y="4312"/>
                    <a:pt x="7473" y="3745"/>
                    <a:pt x="6973" y="2310"/>
                  </a:cubicBezTo>
                  <a:cubicBezTo>
                    <a:pt x="6580" y="1237"/>
                    <a:pt x="4011" y="0"/>
                    <a:pt x="23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91"/>
            <p:cNvSpPr/>
            <p:nvPr/>
          </p:nvSpPr>
          <p:spPr>
            <a:xfrm>
              <a:off x="5216100" y="4325213"/>
              <a:ext cx="804525" cy="878150"/>
            </a:xfrm>
            <a:custGeom>
              <a:rect b="b" l="l" r="r" t="t"/>
              <a:pathLst>
                <a:path extrusionOk="0" h="35126" w="32181">
                  <a:moveTo>
                    <a:pt x="21173" y="0"/>
                  </a:moveTo>
                  <a:lnTo>
                    <a:pt x="8064" y="30856"/>
                  </a:lnTo>
                  <a:cubicBezTo>
                    <a:pt x="3825" y="28269"/>
                    <a:pt x="1919" y="27311"/>
                    <a:pt x="1422" y="27311"/>
                  </a:cubicBezTo>
                  <a:cubicBezTo>
                    <a:pt x="0" y="27311"/>
                    <a:pt x="10065" y="35125"/>
                    <a:pt x="10065" y="35125"/>
                  </a:cubicBezTo>
                  <a:cubicBezTo>
                    <a:pt x="13334" y="33858"/>
                    <a:pt x="32181" y="5204"/>
                    <a:pt x="32181" y="5204"/>
                  </a:cubicBezTo>
                  <a:lnTo>
                    <a:pt x="211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91"/>
            <p:cNvSpPr/>
            <p:nvPr/>
          </p:nvSpPr>
          <p:spPr>
            <a:xfrm>
              <a:off x="5983925" y="4212613"/>
              <a:ext cx="691350" cy="932175"/>
            </a:xfrm>
            <a:custGeom>
              <a:rect b="b" l="l" r="r" t="t"/>
              <a:pathLst>
                <a:path extrusionOk="0" h="37287" w="27654">
                  <a:moveTo>
                    <a:pt x="9274" y="1"/>
                  </a:moveTo>
                  <a:lnTo>
                    <a:pt x="0" y="7873"/>
                  </a:lnTo>
                  <a:lnTo>
                    <a:pt x="22716" y="32524"/>
                  </a:lnTo>
                  <a:cubicBezTo>
                    <a:pt x="17490" y="36094"/>
                    <a:pt x="16249" y="37287"/>
                    <a:pt x="16928" y="37287"/>
                  </a:cubicBezTo>
                  <a:cubicBezTo>
                    <a:pt x="18298" y="37287"/>
                    <a:pt x="27487" y="32424"/>
                    <a:pt x="27487" y="32424"/>
                  </a:cubicBezTo>
                  <a:cubicBezTo>
                    <a:pt x="27653" y="28922"/>
                    <a:pt x="9274" y="1"/>
                    <a:pt x="9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91"/>
            <p:cNvSpPr/>
            <p:nvPr/>
          </p:nvSpPr>
          <p:spPr>
            <a:xfrm>
              <a:off x="5617825" y="3039288"/>
              <a:ext cx="1059125" cy="1959750"/>
            </a:xfrm>
            <a:custGeom>
              <a:rect b="b" l="l" r="r" t="t"/>
              <a:pathLst>
                <a:path extrusionOk="0" h="78390" w="42365">
                  <a:moveTo>
                    <a:pt x="13277" y="0"/>
                  </a:moveTo>
                  <a:cubicBezTo>
                    <a:pt x="13277" y="0"/>
                    <a:pt x="0" y="37861"/>
                    <a:pt x="4070" y="45133"/>
                  </a:cubicBezTo>
                  <a:cubicBezTo>
                    <a:pt x="8106" y="52371"/>
                    <a:pt x="34692" y="78390"/>
                    <a:pt x="34692" y="78390"/>
                  </a:cubicBezTo>
                  <a:lnTo>
                    <a:pt x="42364" y="74787"/>
                  </a:lnTo>
                  <a:lnTo>
                    <a:pt x="18547" y="38294"/>
                  </a:lnTo>
                  <a:lnTo>
                    <a:pt x="18814" y="12843"/>
                  </a:lnTo>
                  <a:lnTo>
                    <a:pt x="13277" y="0"/>
                  </a:lnTo>
                  <a:close/>
                </a:path>
              </a:pathLst>
            </a:custGeom>
            <a:solidFill>
              <a:srgbClr val="D68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91"/>
            <p:cNvSpPr/>
            <p:nvPr/>
          </p:nvSpPr>
          <p:spPr>
            <a:xfrm>
              <a:off x="5617825" y="3039288"/>
              <a:ext cx="1059125" cy="1959750"/>
            </a:xfrm>
            <a:custGeom>
              <a:rect b="b" l="l" r="r" t="t"/>
              <a:pathLst>
                <a:path extrusionOk="0" h="78390" w="42365">
                  <a:moveTo>
                    <a:pt x="13277" y="0"/>
                  </a:moveTo>
                  <a:cubicBezTo>
                    <a:pt x="13277" y="0"/>
                    <a:pt x="0" y="37861"/>
                    <a:pt x="4070" y="45133"/>
                  </a:cubicBezTo>
                  <a:cubicBezTo>
                    <a:pt x="8106" y="52371"/>
                    <a:pt x="34692" y="78390"/>
                    <a:pt x="34692" y="78390"/>
                  </a:cubicBezTo>
                  <a:lnTo>
                    <a:pt x="42364" y="74787"/>
                  </a:lnTo>
                  <a:lnTo>
                    <a:pt x="18547" y="38294"/>
                  </a:lnTo>
                  <a:lnTo>
                    <a:pt x="18814" y="12843"/>
                  </a:lnTo>
                  <a:lnTo>
                    <a:pt x="132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91"/>
            <p:cNvSpPr/>
            <p:nvPr/>
          </p:nvSpPr>
          <p:spPr>
            <a:xfrm>
              <a:off x="5426025" y="2975063"/>
              <a:ext cx="1209225" cy="2176600"/>
            </a:xfrm>
            <a:custGeom>
              <a:rect b="b" l="l" r="r" t="t"/>
              <a:pathLst>
                <a:path extrusionOk="0" h="87064" w="48369">
                  <a:moveTo>
                    <a:pt x="40629" y="1"/>
                  </a:moveTo>
                  <a:lnTo>
                    <a:pt x="20949" y="101"/>
                  </a:lnTo>
                  <a:lnTo>
                    <a:pt x="18213" y="10375"/>
                  </a:lnTo>
                  <a:lnTo>
                    <a:pt x="24484" y="16479"/>
                  </a:lnTo>
                  <a:lnTo>
                    <a:pt x="0" y="83027"/>
                  </a:lnTo>
                  <a:lnTo>
                    <a:pt x="4837" y="87063"/>
                  </a:lnTo>
                  <a:cubicBezTo>
                    <a:pt x="21816" y="70184"/>
                    <a:pt x="44465" y="28855"/>
                    <a:pt x="46400" y="18881"/>
                  </a:cubicBezTo>
                  <a:cubicBezTo>
                    <a:pt x="48368" y="8874"/>
                    <a:pt x="40629" y="1"/>
                    <a:pt x="406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91"/>
            <p:cNvSpPr/>
            <p:nvPr/>
          </p:nvSpPr>
          <p:spPr>
            <a:xfrm>
              <a:off x="6105225" y="1614663"/>
              <a:ext cx="477475" cy="555000"/>
            </a:xfrm>
            <a:custGeom>
              <a:rect b="b" l="l" r="r" t="t"/>
              <a:pathLst>
                <a:path extrusionOk="0" h="22200" w="19099">
                  <a:moveTo>
                    <a:pt x="9237" y="0"/>
                  </a:moveTo>
                  <a:cubicBezTo>
                    <a:pt x="3095" y="0"/>
                    <a:pt x="1663" y="6345"/>
                    <a:pt x="852" y="11419"/>
                  </a:cubicBezTo>
                  <a:cubicBezTo>
                    <a:pt x="1" y="16922"/>
                    <a:pt x="2236" y="22199"/>
                    <a:pt x="7370" y="22199"/>
                  </a:cubicBezTo>
                  <a:cubicBezTo>
                    <a:pt x="7465" y="22199"/>
                    <a:pt x="7560" y="22197"/>
                    <a:pt x="7657" y="22194"/>
                  </a:cubicBezTo>
                  <a:cubicBezTo>
                    <a:pt x="16197" y="21860"/>
                    <a:pt x="19099" y="11086"/>
                    <a:pt x="18965" y="9351"/>
                  </a:cubicBezTo>
                  <a:cubicBezTo>
                    <a:pt x="18965" y="9351"/>
                    <a:pt x="18465" y="1712"/>
                    <a:pt x="11460" y="245"/>
                  </a:cubicBezTo>
                  <a:cubicBezTo>
                    <a:pt x="10657" y="78"/>
                    <a:pt x="9918" y="0"/>
                    <a:pt x="92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91"/>
            <p:cNvSpPr/>
            <p:nvPr/>
          </p:nvSpPr>
          <p:spPr>
            <a:xfrm>
              <a:off x="6433400" y="1382613"/>
              <a:ext cx="466150" cy="318850"/>
            </a:xfrm>
            <a:custGeom>
              <a:rect b="b" l="l" r="r" t="t"/>
              <a:pathLst>
                <a:path extrusionOk="0" h="12754" w="18646">
                  <a:moveTo>
                    <a:pt x="6595" y="1"/>
                  </a:moveTo>
                  <a:cubicBezTo>
                    <a:pt x="6143" y="1"/>
                    <a:pt x="5617" y="108"/>
                    <a:pt x="5004" y="353"/>
                  </a:cubicBezTo>
                  <a:cubicBezTo>
                    <a:pt x="1" y="2322"/>
                    <a:pt x="5171" y="9693"/>
                    <a:pt x="5171" y="9693"/>
                  </a:cubicBezTo>
                  <a:cubicBezTo>
                    <a:pt x="7936" y="11311"/>
                    <a:pt x="11040" y="12753"/>
                    <a:pt x="13133" y="12753"/>
                  </a:cubicBezTo>
                  <a:cubicBezTo>
                    <a:pt x="14449" y="12753"/>
                    <a:pt x="15365" y="12183"/>
                    <a:pt x="15545" y="10728"/>
                  </a:cubicBezTo>
                  <a:cubicBezTo>
                    <a:pt x="15616" y="10170"/>
                    <a:pt x="15494" y="9734"/>
                    <a:pt x="15241" y="9400"/>
                  </a:cubicBezTo>
                  <a:lnTo>
                    <a:pt x="15241" y="9400"/>
                  </a:lnTo>
                  <a:cubicBezTo>
                    <a:pt x="17189" y="8590"/>
                    <a:pt x="18646" y="7360"/>
                    <a:pt x="17747" y="6058"/>
                  </a:cubicBezTo>
                  <a:cubicBezTo>
                    <a:pt x="17338" y="5473"/>
                    <a:pt x="16781" y="5242"/>
                    <a:pt x="16156" y="5242"/>
                  </a:cubicBezTo>
                  <a:cubicBezTo>
                    <a:pt x="15876" y="5242"/>
                    <a:pt x="15583" y="5288"/>
                    <a:pt x="15283" y="5370"/>
                  </a:cubicBezTo>
                  <a:lnTo>
                    <a:pt x="15283" y="5370"/>
                  </a:lnTo>
                  <a:cubicBezTo>
                    <a:pt x="16524" y="4253"/>
                    <a:pt x="17243" y="3055"/>
                    <a:pt x="16146" y="2188"/>
                  </a:cubicBezTo>
                  <a:cubicBezTo>
                    <a:pt x="15748" y="1878"/>
                    <a:pt x="15341" y="1745"/>
                    <a:pt x="14936" y="1745"/>
                  </a:cubicBezTo>
                  <a:cubicBezTo>
                    <a:pt x="13172" y="1745"/>
                    <a:pt x="11445" y="4259"/>
                    <a:pt x="10668" y="5562"/>
                  </a:cubicBezTo>
                  <a:lnTo>
                    <a:pt x="10668" y="5562"/>
                  </a:lnTo>
                  <a:cubicBezTo>
                    <a:pt x="11500" y="4002"/>
                    <a:pt x="13108" y="569"/>
                    <a:pt x="11309" y="287"/>
                  </a:cubicBezTo>
                  <a:cubicBezTo>
                    <a:pt x="11229" y="273"/>
                    <a:pt x="11152" y="266"/>
                    <a:pt x="11078" y="266"/>
                  </a:cubicBezTo>
                  <a:cubicBezTo>
                    <a:pt x="9753" y="266"/>
                    <a:pt x="9370" y="2388"/>
                    <a:pt x="9267" y="3936"/>
                  </a:cubicBezTo>
                  <a:lnTo>
                    <a:pt x="9267" y="3936"/>
                  </a:lnTo>
                  <a:cubicBezTo>
                    <a:pt x="9179" y="2304"/>
                    <a:pt x="8685" y="1"/>
                    <a:pt x="6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91"/>
            <p:cNvSpPr/>
            <p:nvPr/>
          </p:nvSpPr>
          <p:spPr>
            <a:xfrm>
              <a:off x="6470100" y="1572388"/>
              <a:ext cx="187650" cy="160975"/>
            </a:xfrm>
            <a:custGeom>
              <a:rect b="b" l="l" r="r" t="t"/>
              <a:pathLst>
                <a:path extrusionOk="0" h="6439" w="7506">
                  <a:moveTo>
                    <a:pt x="3736" y="1"/>
                  </a:moveTo>
                  <a:cubicBezTo>
                    <a:pt x="1668" y="1"/>
                    <a:pt x="0" y="1469"/>
                    <a:pt x="0" y="3237"/>
                  </a:cubicBezTo>
                  <a:cubicBezTo>
                    <a:pt x="0" y="5005"/>
                    <a:pt x="1668" y="6439"/>
                    <a:pt x="3736" y="6439"/>
                  </a:cubicBezTo>
                  <a:cubicBezTo>
                    <a:pt x="5805" y="6439"/>
                    <a:pt x="7506" y="5005"/>
                    <a:pt x="7506" y="3237"/>
                  </a:cubicBezTo>
                  <a:cubicBezTo>
                    <a:pt x="7506" y="1469"/>
                    <a:pt x="5805" y="1"/>
                    <a:pt x="3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91"/>
            <p:cNvSpPr/>
            <p:nvPr/>
          </p:nvSpPr>
          <p:spPr>
            <a:xfrm>
              <a:off x="6216575" y="1556763"/>
              <a:ext cx="553775" cy="481000"/>
            </a:xfrm>
            <a:custGeom>
              <a:rect b="b" l="l" r="r" t="t"/>
              <a:pathLst>
                <a:path extrusionOk="0" h="19240" w="22151">
                  <a:moveTo>
                    <a:pt x="8058" y="0"/>
                  </a:moveTo>
                  <a:cubicBezTo>
                    <a:pt x="2792" y="0"/>
                    <a:pt x="1" y="4395"/>
                    <a:pt x="1" y="4395"/>
                  </a:cubicBezTo>
                  <a:cubicBezTo>
                    <a:pt x="1354" y="3729"/>
                    <a:pt x="2600" y="3469"/>
                    <a:pt x="3720" y="3469"/>
                  </a:cubicBezTo>
                  <a:cubicBezTo>
                    <a:pt x="7762" y="3469"/>
                    <a:pt x="10175" y="6864"/>
                    <a:pt x="10175" y="6864"/>
                  </a:cubicBezTo>
                  <a:cubicBezTo>
                    <a:pt x="10175" y="6864"/>
                    <a:pt x="8507" y="10033"/>
                    <a:pt x="9741" y="13402"/>
                  </a:cubicBezTo>
                  <a:cubicBezTo>
                    <a:pt x="10874" y="16413"/>
                    <a:pt x="9982" y="16573"/>
                    <a:pt x="9780" y="16573"/>
                  </a:cubicBezTo>
                  <a:cubicBezTo>
                    <a:pt x="9756" y="16573"/>
                    <a:pt x="9741" y="16571"/>
                    <a:pt x="9741" y="16571"/>
                  </a:cubicBezTo>
                  <a:lnTo>
                    <a:pt x="9741" y="16571"/>
                  </a:lnTo>
                  <a:cubicBezTo>
                    <a:pt x="9929" y="16655"/>
                    <a:pt x="10095" y="16691"/>
                    <a:pt x="10241" y="16691"/>
                  </a:cubicBezTo>
                  <a:cubicBezTo>
                    <a:pt x="11137" y="16691"/>
                    <a:pt x="11309" y="15336"/>
                    <a:pt x="11309" y="15336"/>
                  </a:cubicBezTo>
                  <a:cubicBezTo>
                    <a:pt x="11309" y="15336"/>
                    <a:pt x="11075" y="13168"/>
                    <a:pt x="12210" y="12868"/>
                  </a:cubicBezTo>
                  <a:cubicBezTo>
                    <a:pt x="12384" y="12819"/>
                    <a:pt x="12546" y="12795"/>
                    <a:pt x="12694" y="12795"/>
                  </a:cubicBezTo>
                  <a:cubicBezTo>
                    <a:pt x="13846" y="12795"/>
                    <a:pt x="14195" y="14215"/>
                    <a:pt x="13811" y="15870"/>
                  </a:cubicBezTo>
                  <a:cubicBezTo>
                    <a:pt x="13377" y="17538"/>
                    <a:pt x="11843" y="17838"/>
                    <a:pt x="11843" y="17838"/>
                  </a:cubicBezTo>
                  <a:lnTo>
                    <a:pt x="11576" y="19239"/>
                  </a:lnTo>
                  <a:cubicBezTo>
                    <a:pt x="22150" y="10433"/>
                    <a:pt x="18547" y="4896"/>
                    <a:pt x="15178" y="2427"/>
                  </a:cubicBezTo>
                  <a:cubicBezTo>
                    <a:pt x="12454" y="645"/>
                    <a:pt x="10074" y="0"/>
                    <a:pt x="8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91"/>
            <p:cNvSpPr/>
            <p:nvPr/>
          </p:nvSpPr>
          <p:spPr>
            <a:xfrm>
              <a:off x="6463300" y="1873938"/>
              <a:ext cx="119400" cy="134675"/>
            </a:xfrm>
            <a:custGeom>
              <a:rect b="b" l="l" r="r" t="t"/>
              <a:pathLst>
                <a:path extrusionOk="0" h="5387" w="4776">
                  <a:moveTo>
                    <a:pt x="2593" y="0"/>
                  </a:moveTo>
                  <a:cubicBezTo>
                    <a:pt x="768" y="0"/>
                    <a:pt x="1206" y="4417"/>
                    <a:pt x="1206" y="4417"/>
                  </a:cubicBezTo>
                  <a:cubicBezTo>
                    <a:pt x="1206" y="4417"/>
                    <a:pt x="0" y="5387"/>
                    <a:pt x="894" y="5387"/>
                  </a:cubicBezTo>
                  <a:cubicBezTo>
                    <a:pt x="1112" y="5387"/>
                    <a:pt x="1456" y="5329"/>
                    <a:pt x="1974" y="5185"/>
                  </a:cubicBezTo>
                  <a:cubicBezTo>
                    <a:pt x="4576" y="4417"/>
                    <a:pt x="4776" y="248"/>
                    <a:pt x="2774" y="14"/>
                  </a:cubicBezTo>
                  <a:cubicBezTo>
                    <a:pt x="2711" y="5"/>
                    <a:pt x="2651" y="0"/>
                    <a:pt x="2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91"/>
            <p:cNvSpPr/>
            <p:nvPr/>
          </p:nvSpPr>
          <p:spPr>
            <a:xfrm>
              <a:off x="5753750" y="3300313"/>
              <a:ext cx="1284275" cy="1114150"/>
            </a:xfrm>
            <a:custGeom>
              <a:rect b="b" l="l" r="r" t="t"/>
              <a:pathLst>
                <a:path extrusionOk="0" h="44566" w="51371">
                  <a:moveTo>
                    <a:pt x="47101" y="0"/>
                  </a:moveTo>
                  <a:lnTo>
                    <a:pt x="1" y="5070"/>
                  </a:lnTo>
                  <a:lnTo>
                    <a:pt x="4270" y="44565"/>
                  </a:lnTo>
                  <a:lnTo>
                    <a:pt x="51371" y="39495"/>
                  </a:lnTo>
                  <a:lnTo>
                    <a:pt x="471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91"/>
            <p:cNvSpPr/>
            <p:nvPr/>
          </p:nvSpPr>
          <p:spPr>
            <a:xfrm>
              <a:off x="6546825" y="2511413"/>
              <a:ext cx="377800" cy="888150"/>
            </a:xfrm>
            <a:custGeom>
              <a:rect b="b" l="l" r="r" t="t"/>
              <a:pathLst>
                <a:path extrusionOk="0" h="35526" w="15112">
                  <a:moveTo>
                    <a:pt x="8106" y="0"/>
                  </a:moveTo>
                  <a:lnTo>
                    <a:pt x="0" y="4036"/>
                  </a:lnTo>
                  <a:lnTo>
                    <a:pt x="6472" y="14511"/>
                  </a:lnTo>
                  <a:lnTo>
                    <a:pt x="2836" y="33858"/>
                  </a:lnTo>
                  <a:lnTo>
                    <a:pt x="6772" y="35526"/>
                  </a:lnTo>
                  <a:cubicBezTo>
                    <a:pt x="6772" y="35526"/>
                    <a:pt x="15111" y="16712"/>
                    <a:pt x="14544" y="14010"/>
                  </a:cubicBezTo>
                  <a:cubicBezTo>
                    <a:pt x="14210" y="12376"/>
                    <a:pt x="8106" y="0"/>
                    <a:pt x="81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91"/>
            <p:cNvSpPr/>
            <p:nvPr/>
          </p:nvSpPr>
          <p:spPr>
            <a:xfrm>
              <a:off x="6546825" y="3270288"/>
              <a:ext cx="211850" cy="244525"/>
            </a:xfrm>
            <a:custGeom>
              <a:rect b="b" l="l" r="r" t="t"/>
              <a:pathLst>
                <a:path extrusionOk="0" h="9781" w="8474">
                  <a:moveTo>
                    <a:pt x="4337" y="0"/>
                  </a:moveTo>
                  <a:cubicBezTo>
                    <a:pt x="4337" y="0"/>
                    <a:pt x="0" y="2602"/>
                    <a:pt x="301" y="2836"/>
                  </a:cubicBezTo>
                  <a:cubicBezTo>
                    <a:pt x="351" y="2869"/>
                    <a:pt x="457" y="2883"/>
                    <a:pt x="600" y="2883"/>
                  </a:cubicBezTo>
                  <a:cubicBezTo>
                    <a:pt x="1314" y="2883"/>
                    <a:pt x="2936" y="2535"/>
                    <a:pt x="2936" y="2535"/>
                  </a:cubicBezTo>
                  <a:lnTo>
                    <a:pt x="2936" y="2535"/>
                  </a:lnTo>
                  <a:cubicBezTo>
                    <a:pt x="2936" y="2536"/>
                    <a:pt x="1830" y="8331"/>
                    <a:pt x="2221" y="8331"/>
                  </a:cubicBezTo>
                  <a:cubicBezTo>
                    <a:pt x="2243" y="8331"/>
                    <a:pt x="2270" y="8312"/>
                    <a:pt x="2302" y="8273"/>
                  </a:cubicBezTo>
                  <a:cubicBezTo>
                    <a:pt x="2936" y="7572"/>
                    <a:pt x="4003" y="3237"/>
                    <a:pt x="4003" y="3236"/>
                  </a:cubicBezTo>
                  <a:lnTo>
                    <a:pt x="4003" y="3236"/>
                  </a:lnTo>
                  <a:cubicBezTo>
                    <a:pt x="4003" y="3238"/>
                    <a:pt x="2836" y="9540"/>
                    <a:pt x="3369" y="9774"/>
                  </a:cubicBezTo>
                  <a:cubicBezTo>
                    <a:pt x="3377" y="9778"/>
                    <a:pt x="3385" y="9780"/>
                    <a:pt x="3394" y="9780"/>
                  </a:cubicBezTo>
                  <a:cubicBezTo>
                    <a:pt x="3858" y="9780"/>
                    <a:pt x="5370" y="3540"/>
                    <a:pt x="5371" y="3536"/>
                  </a:cubicBezTo>
                  <a:lnTo>
                    <a:pt x="5371" y="3536"/>
                  </a:lnTo>
                  <a:cubicBezTo>
                    <a:pt x="5370" y="3540"/>
                    <a:pt x="4103" y="9007"/>
                    <a:pt x="4670" y="9207"/>
                  </a:cubicBezTo>
                  <a:cubicBezTo>
                    <a:pt x="4681" y="9210"/>
                    <a:pt x="4692" y="9212"/>
                    <a:pt x="4704" y="9212"/>
                  </a:cubicBezTo>
                  <a:cubicBezTo>
                    <a:pt x="5350" y="9212"/>
                    <a:pt x="6671" y="3673"/>
                    <a:pt x="6672" y="3670"/>
                  </a:cubicBezTo>
                  <a:lnTo>
                    <a:pt x="6672" y="3670"/>
                  </a:lnTo>
                  <a:cubicBezTo>
                    <a:pt x="6671" y="3672"/>
                    <a:pt x="5671" y="8206"/>
                    <a:pt x="6038" y="8406"/>
                  </a:cubicBezTo>
                  <a:cubicBezTo>
                    <a:pt x="6044" y="8409"/>
                    <a:pt x="6049" y="8410"/>
                    <a:pt x="6055" y="8410"/>
                  </a:cubicBezTo>
                  <a:cubicBezTo>
                    <a:pt x="6522" y="8410"/>
                    <a:pt x="8473" y="834"/>
                    <a:pt x="8473" y="834"/>
                  </a:cubicBezTo>
                  <a:lnTo>
                    <a:pt x="43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91"/>
            <p:cNvSpPr/>
            <p:nvPr/>
          </p:nvSpPr>
          <p:spPr>
            <a:xfrm>
              <a:off x="6545975" y="2512238"/>
              <a:ext cx="316100" cy="316925"/>
            </a:xfrm>
            <a:custGeom>
              <a:rect b="b" l="l" r="r" t="t"/>
              <a:pathLst>
                <a:path extrusionOk="0" h="12677" w="12644">
                  <a:moveTo>
                    <a:pt x="8073" y="1"/>
                  </a:moveTo>
                  <a:lnTo>
                    <a:pt x="1" y="4037"/>
                  </a:lnTo>
                  <a:lnTo>
                    <a:pt x="5305" y="12676"/>
                  </a:lnTo>
                  <a:cubicBezTo>
                    <a:pt x="7840" y="11709"/>
                    <a:pt x="10242" y="10641"/>
                    <a:pt x="12643" y="9407"/>
                  </a:cubicBezTo>
                  <a:cubicBezTo>
                    <a:pt x="10709" y="5304"/>
                    <a:pt x="8073" y="1"/>
                    <a:pt x="8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91"/>
            <p:cNvSpPr/>
            <p:nvPr/>
          </p:nvSpPr>
          <p:spPr>
            <a:xfrm>
              <a:off x="6430075" y="2299588"/>
              <a:ext cx="428650" cy="516225"/>
            </a:xfrm>
            <a:custGeom>
              <a:rect b="b" l="l" r="r" t="t"/>
              <a:pathLst>
                <a:path extrusionOk="0" h="20649" w="17146">
                  <a:moveTo>
                    <a:pt x="3336" y="0"/>
                  </a:moveTo>
                  <a:lnTo>
                    <a:pt x="0" y="8707"/>
                  </a:lnTo>
                  <a:lnTo>
                    <a:pt x="7973" y="20649"/>
                  </a:lnTo>
                  <a:lnTo>
                    <a:pt x="17146" y="16245"/>
                  </a:lnTo>
                  <a:cubicBezTo>
                    <a:pt x="17146" y="16245"/>
                    <a:pt x="10541" y="2769"/>
                    <a:pt x="9040" y="2002"/>
                  </a:cubicBezTo>
                  <a:cubicBezTo>
                    <a:pt x="7606" y="1201"/>
                    <a:pt x="3336" y="0"/>
                    <a:pt x="33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Non Profit Company Marketing Plan XL by Slidesgo">
  <a:themeElements>
    <a:clrScheme name="Simple Light">
      <a:dk1>
        <a:srgbClr val="0F1C4D"/>
      </a:dk1>
      <a:lt1>
        <a:srgbClr val="FFFFFF"/>
      </a:lt1>
      <a:dk2>
        <a:srgbClr val="FFE4DF"/>
      </a:dk2>
      <a:lt2>
        <a:srgbClr val="F8AC5E"/>
      </a:lt2>
      <a:accent1>
        <a:srgbClr val="0141B3"/>
      </a:accent1>
      <a:accent2>
        <a:srgbClr val="F3D5B9"/>
      </a:accent2>
      <a:accent3>
        <a:srgbClr val="E7654B"/>
      </a:accent3>
      <a:accent4>
        <a:srgbClr val="924430"/>
      </a:accent4>
      <a:accent5>
        <a:srgbClr val="F7A285"/>
      </a:accent5>
      <a:accent6>
        <a:srgbClr val="642A1F"/>
      </a:accent6>
      <a:hlink>
        <a:srgbClr val="0141B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on Profit Company Marketing Plan XL by Slidesgo">
  <a:themeElements>
    <a:clrScheme name="Simple Light">
      <a:dk1>
        <a:srgbClr val="0F1C4D"/>
      </a:dk1>
      <a:lt1>
        <a:srgbClr val="FFFFFF"/>
      </a:lt1>
      <a:dk2>
        <a:srgbClr val="FFE4DF"/>
      </a:dk2>
      <a:lt2>
        <a:srgbClr val="F8AC5E"/>
      </a:lt2>
      <a:accent1>
        <a:srgbClr val="0141B3"/>
      </a:accent1>
      <a:accent2>
        <a:srgbClr val="F3D5B9"/>
      </a:accent2>
      <a:accent3>
        <a:srgbClr val="E7654B"/>
      </a:accent3>
      <a:accent4>
        <a:srgbClr val="924430"/>
      </a:accent4>
      <a:accent5>
        <a:srgbClr val="F7A285"/>
      </a:accent5>
      <a:accent6>
        <a:srgbClr val="642A1F"/>
      </a:accent6>
      <a:hlink>
        <a:srgbClr val="0141B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